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263" r:id="rId2"/>
    <p:sldId id="302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0" r:id="rId12"/>
    <p:sldId id="274" r:id="rId13"/>
    <p:sldId id="275" r:id="rId14"/>
    <p:sldId id="276" r:id="rId15"/>
    <p:sldId id="277" r:id="rId16"/>
    <p:sldId id="280" r:id="rId17"/>
    <p:sldId id="279" r:id="rId18"/>
    <p:sldId id="278" r:id="rId19"/>
    <p:sldId id="284" r:id="rId20"/>
    <p:sldId id="285" r:id="rId21"/>
    <p:sldId id="300" r:id="rId22"/>
    <p:sldId id="281" r:id="rId23"/>
    <p:sldId id="287" r:id="rId24"/>
    <p:sldId id="288" r:id="rId25"/>
    <p:sldId id="282" r:id="rId26"/>
    <p:sldId id="289" r:id="rId27"/>
    <p:sldId id="290" r:id="rId28"/>
    <p:sldId id="283" r:id="rId29"/>
    <p:sldId id="291" r:id="rId30"/>
    <p:sldId id="301" r:id="rId31"/>
    <p:sldId id="294" r:id="rId32"/>
    <p:sldId id="295" r:id="rId33"/>
    <p:sldId id="293" r:id="rId34"/>
    <p:sldId id="298" r:id="rId35"/>
    <p:sldId id="299" r:id="rId36"/>
    <p:sldId id="296" r:id="rId3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800000"/>
    <a:srgbClr val="CC6600"/>
    <a:srgbClr val="996633"/>
    <a:srgbClr val="FFCC00"/>
    <a:srgbClr val="99CC00"/>
    <a:srgbClr val="FF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2" autoAdjust="0"/>
    <p:restoredTop sz="88946" autoAdjust="0"/>
  </p:normalViewPr>
  <p:slideViewPr>
    <p:cSldViewPr>
      <p:cViewPr varScale="1">
        <p:scale>
          <a:sx n="54" d="100"/>
          <a:sy n="54" d="100"/>
        </p:scale>
        <p:origin x="3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8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12" Type="http://schemas.openxmlformats.org/officeDocument/2006/relationships/image" Target="../media/image137.wmf"/><Relationship Id="rId17" Type="http://schemas.openxmlformats.org/officeDocument/2006/relationships/image" Target="../media/image142.wmf"/><Relationship Id="rId2" Type="http://schemas.openxmlformats.org/officeDocument/2006/relationships/image" Target="../media/image128.wmf"/><Relationship Id="rId16" Type="http://schemas.openxmlformats.org/officeDocument/2006/relationships/image" Target="../media/image141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11" Type="http://schemas.openxmlformats.org/officeDocument/2006/relationships/image" Target="../media/image136.wmf"/><Relationship Id="rId5" Type="http://schemas.openxmlformats.org/officeDocument/2006/relationships/image" Target="../media/image131.wmf"/><Relationship Id="rId15" Type="http://schemas.openxmlformats.org/officeDocument/2006/relationships/image" Target="../media/image140.wmf"/><Relationship Id="rId10" Type="http://schemas.openxmlformats.org/officeDocument/2006/relationships/image" Target="../media/image135.wmf"/><Relationship Id="rId4" Type="http://schemas.openxmlformats.org/officeDocument/2006/relationships/image" Target="../media/image130.wmf"/><Relationship Id="rId9" Type="http://schemas.openxmlformats.org/officeDocument/2006/relationships/image" Target="../media/image59.wmf"/><Relationship Id="rId14" Type="http://schemas.openxmlformats.org/officeDocument/2006/relationships/image" Target="../media/image1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56.wmf"/><Relationship Id="rId18" Type="http://schemas.openxmlformats.org/officeDocument/2006/relationships/image" Target="../media/image161.wmf"/><Relationship Id="rId26" Type="http://schemas.openxmlformats.org/officeDocument/2006/relationships/image" Target="../media/image169.wmf"/><Relationship Id="rId3" Type="http://schemas.openxmlformats.org/officeDocument/2006/relationships/image" Target="../media/image146.wmf"/><Relationship Id="rId21" Type="http://schemas.openxmlformats.org/officeDocument/2006/relationships/image" Target="../media/image164.wmf"/><Relationship Id="rId7" Type="http://schemas.openxmlformats.org/officeDocument/2006/relationships/image" Target="../media/image150.wmf"/><Relationship Id="rId12" Type="http://schemas.openxmlformats.org/officeDocument/2006/relationships/image" Target="../media/image155.wmf"/><Relationship Id="rId17" Type="http://schemas.openxmlformats.org/officeDocument/2006/relationships/image" Target="../media/image160.wmf"/><Relationship Id="rId25" Type="http://schemas.openxmlformats.org/officeDocument/2006/relationships/image" Target="../media/image168.wmf"/><Relationship Id="rId2" Type="http://schemas.openxmlformats.org/officeDocument/2006/relationships/image" Target="../media/image145.wmf"/><Relationship Id="rId16" Type="http://schemas.openxmlformats.org/officeDocument/2006/relationships/image" Target="../media/image159.wmf"/><Relationship Id="rId20" Type="http://schemas.openxmlformats.org/officeDocument/2006/relationships/image" Target="../media/image163.wmf"/><Relationship Id="rId29" Type="http://schemas.openxmlformats.org/officeDocument/2006/relationships/image" Target="../media/image172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11" Type="http://schemas.openxmlformats.org/officeDocument/2006/relationships/image" Target="../media/image154.wmf"/><Relationship Id="rId24" Type="http://schemas.openxmlformats.org/officeDocument/2006/relationships/image" Target="../media/image167.wmf"/><Relationship Id="rId32" Type="http://schemas.openxmlformats.org/officeDocument/2006/relationships/image" Target="../media/image175.wmf"/><Relationship Id="rId5" Type="http://schemas.openxmlformats.org/officeDocument/2006/relationships/image" Target="../media/image148.wmf"/><Relationship Id="rId15" Type="http://schemas.openxmlformats.org/officeDocument/2006/relationships/image" Target="../media/image158.wmf"/><Relationship Id="rId23" Type="http://schemas.openxmlformats.org/officeDocument/2006/relationships/image" Target="../media/image166.wmf"/><Relationship Id="rId28" Type="http://schemas.openxmlformats.org/officeDocument/2006/relationships/image" Target="../media/image171.wmf"/><Relationship Id="rId10" Type="http://schemas.openxmlformats.org/officeDocument/2006/relationships/image" Target="../media/image153.wmf"/><Relationship Id="rId19" Type="http://schemas.openxmlformats.org/officeDocument/2006/relationships/image" Target="../media/image162.wmf"/><Relationship Id="rId31" Type="http://schemas.openxmlformats.org/officeDocument/2006/relationships/image" Target="../media/image174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Relationship Id="rId14" Type="http://schemas.openxmlformats.org/officeDocument/2006/relationships/image" Target="../media/image157.wmf"/><Relationship Id="rId22" Type="http://schemas.openxmlformats.org/officeDocument/2006/relationships/image" Target="../media/image165.wmf"/><Relationship Id="rId27" Type="http://schemas.openxmlformats.org/officeDocument/2006/relationships/image" Target="../media/image170.wmf"/><Relationship Id="rId30" Type="http://schemas.openxmlformats.org/officeDocument/2006/relationships/image" Target="../media/image17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image" Target="../media/image188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12" Type="http://schemas.openxmlformats.org/officeDocument/2006/relationships/image" Target="../media/image187.wmf"/><Relationship Id="rId2" Type="http://schemas.openxmlformats.org/officeDocument/2006/relationships/image" Target="../media/image177.wmf"/><Relationship Id="rId16" Type="http://schemas.openxmlformats.org/officeDocument/2006/relationships/image" Target="../media/image191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11" Type="http://schemas.openxmlformats.org/officeDocument/2006/relationships/image" Target="../media/image186.wmf"/><Relationship Id="rId5" Type="http://schemas.openxmlformats.org/officeDocument/2006/relationships/image" Target="../media/image180.wmf"/><Relationship Id="rId15" Type="http://schemas.openxmlformats.org/officeDocument/2006/relationships/image" Target="../media/image190.wmf"/><Relationship Id="rId10" Type="http://schemas.openxmlformats.org/officeDocument/2006/relationships/image" Target="../media/image185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Relationship Id="rId14" Type="http://schemas.openxmlformats.org/officeDocument/2006/relationships/image" Target="../media/image189.wmf"/></Relationships>
</file>

<file path=ppt/drawings/_rels/vmlDrawing1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wmf"/><Relationship Id="rId18" Type="http://schemas.openxmlformats.org/officeDocument/2006/relationships/image" Target="../media/image208.wmf"/><Relationship Id="rId26" Type="http://schemas.openxmlformats.org/officeDocument/2006/relationships/image" Target="../media/image216.wmf"/><Relationship Id="rId3" Type="http://schemas.openxmlformats.org/officeDocument/2006/relationships/image" Target="../media/image193.wmf"/><Relationship Id="rId21" Type="http://schemas.openxmlformats.org/officeDocument/2006/relationships/image" Target="../media/image211.wmf"/><Relationship Id="rId34" Type="http://schemas.openxmlformats.org/officeDocument/2006/relationships/image" Target="../media/image224.wmf"/><Relationship Id="rId7" Type="http://schemas.openxmlformats.org/officeDocument/2006/relationships/image" Target="../media/image197.wmf"/><Relationship Id="rId12" Type="http://schemas.openxmlformats.org/officeDocument/2006/relationships/image" Target="../media/image202.wmf"/><Relationship Id="rId17" Type="http://schemas.openxmlformats.org/officeDocument/2006/relationships/image" Target="../media/image207.wmf"/><Relationship Id="rId25" Type="http://schemas.openxmlformats.org/officeDocument/2006/relationships/image" Target="../media/image215.wmf"/><Relationship Id="rId33" Type="http://schemas.openxmlformats.org/officeDocument/2006/relationships/image" Target="../media/image223.wmf"/><Relationship Id="rId2" Type="http://schemas.openxmlformats.org/officeDocument/2006/relationships/image" Target="../media/image192.wmf"/><Relationship Id="rId16" Type="http://schemas.openxmlformats.org/officeDocument/2006/relationships/image" Target="../media/image206.wmf"/><Relationship Id="rId20" Type="http://schemas.openxmlformats.org/officeDocument/2006/relationships/image" Target="../media/image210.wmf"/><Relationship Id="rId29" Type="http://schemas.openxmlformats.org/officeDocument/2006/relationships/image" Target="../media/image219.wmf"/><Relationship Id="rId1" Type="http://schemas.openxmlformats.org/officeDocument/2006/relationships/image" Target="../media/image59.wmf"/><Relationship Id="rId6" Type="http://schemas.openxmlformats.org/officeDocument/2006/relationships/image" Target="../media/image196.wmf"/><Relationship Id="rId11" Type="http://schemas.openxmlformats.org/officeDocument/2006/relationships/image" Target="../media/image201.wmf"/><Relationship Id="rId24" Type="http://schemas.openxmlformats.org/officeDocument/2006/relationships/image" Target="../media/image214.wmf"/><Relationship Id="rId32" Type="http://schemas.openxmlformats.org/officeDocument/2006/relationships/image" Target="../media/image222.wmf"/><Relationship Id="rId5" Type="http://schemas.openxmlformats.org/officeDocument/2006/relationships/image" Target="../media/image195.wmf"/><Relationship Id="rId15" Type="http://schemas.openxmlformats.org/officeDocument/2006/relationships/image" Target="../media/image205.wmf"/><Relationship Id="rId23" Type="http://schemas.openxmlformats.org/officeDocument/2006/relationships/image" Target="../media/image213.wmf"/><Relationship Id="rId28" Type="http://schemas.openxmlformats.org/officeDocument/2006/relationships/image" Target="../media/image218.wmf"/><Relationship Id="rId10" Type="http://schemas.openxmlformats.org/officeDocument/2006/relationships/image" Target="../media/image200.wmf"/><Relationship Id="rId19" Type="http://schemas.openxmlformats.org/officeDocument/2006/relationships/image" Target="../media/image209.wmf"/><Relationship Id="rId31" Type="http://schemas.openxmlformats.org/officeDocument/2006/relationships/image" Target="../media/image221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Relationship Id="rId14" Type="http://schemas.openxmlformats.org/officeDocument/2006/relationships/image" Target="../media/image204.wmf"/><Relationship Id="rId22" Type="http://schemas.openxmlformats.org/officeDocument/2006/relationships/image" Target="../media/image212.wmf"/><Relationship Id="rId27" Type="http://schemas.openxmlformats.org/officeDocument/2006/relationships/image" Target="../media/image217.wmf"/><Relationship Id="rId30" Type="http://schemas.openxmlformats.org/officeDocument/2006/relationships/image" Target="../media/image220.wmf"/><Relationship Id="rId35" Type="http://schemas.openxmlformats.org/officeDocument/2006/relationships/image" Target="../media/image225.wmf"/><Relationship Id="rId8" Type="http://schemas.openxmlformats.org/officeDocument/2006/relationships/image" Target="../media/image19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13" Type="http://schemas.openxmlformats.org/officeDocument/2006/relationships/image" Target="../media/image238.wmf"/><Relationship Id="rId18" Type="http://schemas.openxmlformats.org/officeDocument/2006/relationships/image" Target="../media/image243.wmf"/><Relationship Id="rId26" Type="http://schemas.openxmlformats.org/officeDocument/2006/relationships/image" Target="../media/image251.wmf"/><Relationship Id="rId3" Type="http://schemas.openxmlformats.org/officeDocument/2006/relationships/image" Target="../media/image228.wmf"/><Relationship Id="rId21" Type="http://schemas.openxmlformats.org/officeDocument/2006/relationships/image" Target="../media/image246.wmf"/><Relationship Id="rId7" Type="http://schemas.openxmlformats.org/officeDocument/2006/relationships/image" Target="../media/image232.wmf"/><Relationship Id="rId12" Type="http://schemas.openxmlformats.org/officeDocument/2006/relationships/image" Target="../media/image237.wmf"/><Relationship Id="rId17" Type="http://schemas.openxmlformats.org/officeDocument/2006/relationships/image" Target="../media/image242.wmf"/><Relationship Id="rId25" Type="http://schemas.openxmlformats.org/officeDocument/2006/relationships/image" Target="../media/image250.wmf"/><Relationship Id="rId2" Type="http://schemas.openxmlformats.org/officeDocument/2006/relationships/image" Target="../media/image227.wmf"/><Relationship Id="rId16" Type="http://schemas.openxmlformats.org/officeDocument/2006/relationships/image" Target="../media/image241.wmf"/><Relationship Id="rId20" Type="http://schemas.openxmlformats.org/officeDocument/2006/relationships/image" Target="../media/image245.wmf"/><Relationship Id="rId1" Type="http://schemas.openxmlformats.org/officeDocument/2006/relationships/image" Target="../media/image226.wmf"/><Relationship Id="rId6" Type="http://schemas.openxmlformats.org/officeDocument/2006/relationships/image" Target="../media/image231.wmf"/><Relationship Id="rId11" Type="http://schemas.openxmlformats.org/officeDocument/2006/relationships/image" Target="../media/image236.wmf"/><Relationship Id="rId24" Type="http://schemas.openxmlformats.org/officeDocument/2006/relationships/image" Target="../media/image249.wmf"/><Relationship Id="rId5" Type="http://schemas.openxmlformats.org/officeDocument/2006/relationships/image" Target="../media/image230.wmf"/><Relationship Id="rId15" Type="http://schemas.openxmlformats.org/officeDocument/2006/relationships/image" Target="../media/image240.wmf"/><Relationship Id="rId23" Type="http://schemas.openxmlformats.org/officeDocument/2006/relationships/image" Target="../media/image248.wmf"/><Relationship Id="rId28" Type="http://schemas.openxmlformats.org/officeDocument/2006/relationships/image" Target="../media/image253.wmf"/><Relationship Id="rId10" Type="http://schemas.openxmlformats.org/officeDocument/2006/relationships/image" Target="../media/image235.wmf"/><Relationship Id="rId19" Type="http://schemas.openxmlformats.org/officeDocument/2006/relationships/image" Target="../media/image244.wmf"/><Relationship Id="rId4" Type="http://schemas.openxmlformats.org/officeDocument/2006/relationships/image" Target="../media/image229.wmf"/><Relationship Id="rId9" Type="http://schemas.openxmlformats.org/officeDocument/2006/relationships/image" Target="../media/image234.wmf"/><Relationship Id="rId14" Type="http://schemas.openxmlformats.org/officeDocument/2006/relationships/image" Target="../media/image239.wmf"/><Relationship Id="rId22" Type="http://schemas.openxmlformats.org/officeDocument/2006/relationships/image" Target="../media/image247.wmf"/><Relationship Id="rId27" Type="http://schemas.openxmlformats.org/officeDocument/2006/relationships/image" Target="../media/image252.wmf"/></Relationships>
</file>

<file path=ppt/drawings/_rels/vmlDrawing1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wmf"/><Relationship Id="rId18" Type="http://schemas.openxmlformats.org/officeDocument/2006/relationships/image" Target="../media/image245.wmf"/><Relationship Id="rId26" Type="http://schemas.openxmlformats.org/officeDocument/2006/relationships/image" Target="../media/image253.wmf"/><Relationship Id="rId39" Type="http://schemas.openxmlformats.org/officeDocument/2006/relationships/image" Target="../media/image266.wmf"/><Relationship Id="rId21" Type="http://schemas.openxmlformats.org/officeDocument/2006/relationships/image" Target="../media/image248.wmf"/><Relationship Id="rId34" Type="http://schemas.openxmlformats.org/officeDocument/2006/relationships/image" Target="../media/image261.wmf"/><Relationship Id="rId42" Type="http://schemas.openxmlformats.org/officeDocument/2006/relationships/image" Target="../media/image269.wmf"/><Relationship Id="rId7" Type="http://schemas.openxmlformats.org/officeDocument/2006/relationships/image" Target="../media/image235.wmf"/><Relationship Id="rId2" Type="http://schemas.openxmlformats.org/officeDocument/2006/relationships/image" Target="../media/image231.wmf"/><Relationship Id="rId16" Type="http://schemas.openxmlformats.org/officeDocument/2006/relationships/image" Target="../media/image243.wmf"/><Relationship Id="rId20" Type="http://schemas.openxmlformats.org/officeDocument/2006/relationships/image" Target="../media/image247.wmf"/><Relationship Id="rId29" Type="http://schemas.openxmlformats.org/officeDocument/2006/relationships/image" Target="../media/image256.wmf"/><Relationship Id="rId41" Type="http://schemas.openxmlformats.org/officeDocument/2006/relationships/image" Target="../media/image268.wmf"/><Relationship Id="rId1" Type="http://schemas.openxmlformats.org/officeDocument/2006/relationships/image" Target="../media/image230.wmf"/><Relationship Id="rId6" Type="http://schemas.openxmlformats.org/officeDocument/2006/relationships/image" Target="../media/image234.wmf"/><Relationship Id="rId11" Type="http://schemas.openxmlformats.org/officeDocument/2006/relationships/image" Target="../media/image238.wmf"/><Relationship Id="rId24" Type="http://schemas.openxmlformats.org/officeDocument/2006/relationships/image" Target="../media/image251.wmf"/><Relationship Id="rId32" Type="http://schemas.openxmlformats.org/officeDocument/2006/relationships/image" Target="../media/image259.wmf"/><Relationship Id="rId37" Type="http://schemas.openxmlformats.org/officeDocument/2006/relationships/image" Target="../media/image264.wmf"/><Relationship Id="rId40" Type="http://schemas.openxmlformats.org/officeDocument/2006/relationships/image" Target="../media/image267.wmf"/><Relationship Id="rId5" Type="http://schemas.openxmlformats.org/officeDocument/2006/relationships/image" Target="../media/image233.wmf"/><Relationship Id="rId15" Type="http://schemas.openxmlformats.org/officeDocument/2006/relationships/image" Target="../media/image242.wmf"/><Relationship Id="rId23" Type="http://schemas.openxmlformats.org/officeDocument/2006/relationships/image" Target="../media/image250.wmf"/><Relationship Id="rId28" Type="http://schemas.openxmlformats.org/officeDocument/2006/relationships/image" Target="../media/image255.wmf"/><Relationship Id="rId36" Type="http://schemas.openxmlformats.org/officeDocument/2006/relationships/image" Target="../media/image263.wmf"/><Relationship Id="rId10" Type="http://schemas.openxmlformats.org/officeDocument/2006/relationships/image" Target="../media/image237.wmf"/><Relationship Id="rId19" Type="http://schemas.openxmlformats.org/officeDocument/2006/relationships/image" Target="../media/image246.wmf"/><Relationship Id="rId31" Type="http://schemas.openxmlformats.org/officeDocument/2006/relationships/image" Target="../media/image258.wmf"/><Relationship Id="rId4" Type="http://schemas.openxmlformats.org/officeDocument/2006/relationships/image" Target="../media/image228.wmf"/><Relationship Id="rId9" Type="http://schemas.openxmlformats.org/officeDocument/2006/relationships/image" Target="../media/image236.wmf"/><Relationship Id="rId14" Type="http://schemas.openxmlformats.org/officeDocument/2006/relationships/image" Target="../media/image241.wmf"/><Relationship Id="rId22" Type="http://schemas.openxmlformats.org/officeDocument/2006/relationships/image" Target="../media/image249.wmf"/><Relationship Id="rId27" Type="http://schemas.openxmlformats.org/officeDocument/2006/relationships/image" Target="../media/image254.wmf"/><Relationship Id="rId30" Type="http://schemas.openxmlformats.org/officeDocument/2006/relationships/image" Target="../media/image257.wmf"/><Relationship Id="rId35" Type="http://schemas.openxmlformats.org/officeDocument/2006/relationships/image" Target="../media/image262.wmf"/><Relationship Id="rId43" Type="http://schemas.openxmlformats.org/officeDocument/2006/relationships/image" Target="../media/image270.wmf"/><Relationship Id="rId8" Type="http://schemas.openxmlformats.org/officeDocument/2006/relationships/image" Target="../media/image229.wmf"/><Relationship Id="rId3" Type="http://schemas.openxmlformats.org/officeDocument/2006/relationships/image" Target="../media/image232.wmf"/><Relationship Id="rId12" Type="http://schemas.openxmlformats.org/officeDocument/2006/relationships/image" Target="../media/image239.wmf"/><Relationship Id="rId17" Type="http://schemas.openxmlformats.org/officeDocument/2006/relationships/image" Target="../media/image244.wmf"/><Relationship Id="rId25" Type="http://schemas.openxmlformats.org/officeDocument/2006/relationships/image" Target="../media/image252.wmf"/><Relationship Id="rId33" Type="http://schemas.openxmlformats.org/officeDocument/2006/relationships/image" Target="../media/image260.wmf"/><Relationship Id="rId38" Type="http://schemas.openxmlformats.org/officeDocument/2006/relationships/image" Target="../media/image26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3.wmf"/><Relationship Id="rId18" Type="http://schemas.openxmlformats.org/officeDocument/2006/relationships/image" Target="../media/image288.wmf"/><Relationship Id="rId26" Type="http://schemas.openxmlformats.org/officeDocument/2006/relationships/image" Target="../media/image296.wmf"/><Relationship Id="rId3" Type="http://schemas.openxmlformats.org/officeDocument/2006/relationships/image" Target="../media/image273.wmf"/><Relationship Id="rId21" Type="http://schemas.openxmlformats.org/officeDocument/2006/relationships/image" Target="../media/image291.wmf"/><Relationship Id="rId7" Type="http://schemas.openxmlformats.org/officeDocument/2006/relationships/image" Target="../media/image277.wmf"/><Relationship Id="rId12" Type="http://schemas.openxmlformats.org/officeDocument/2006/relationships/image" Target="../media/image282.wmf"/><Relationship Id="rId17" Type="http://schemas.openxmlformats.org/officeDocument/2006/relationships/image" Target="../media/image287.wmf"/><Relationship Id="rId25" Type="http://schemas.openxmlformats.org/officeDocument/2006/relationships/image" Target="../media/image295.wmf"/><Relationship Id="rId2" Type="http://schemas.openxmlformats.org/officeDocument/2006/relationships/image" Target="../media/image272.wmf"/><Relationship Id="rId16" Type="http://schemas.openxmlformats.org/officeDocument/2006/relationships/image" Target="../media/image286.wmf"/><Relationship Id="rId20" Type="http://schemas.openxmlformats.org/officeDocument/2006/relationships/image" Target="../media/image290.wmf"/><Relationship Id="rId1" Type="http://schemas.openxmlformats.org/officeDocument/2006/relationships/image" Target="../media/image271.wmf"/><Relationship Id="rId6" Type="http://schemas.openxmlformats.org/officeDocument/2006/relationships/image" Target="../media/image276.wmf"/><Relationship Id="rId11" Type="http://schemas.openxmlformats.org/officeDocument/2006/relationships/image" Target="../media/image281.wmf"/><Relationship Id="rId24" Type="http://schemas.openxmlformats.org/officeDocument/2006/relationships/image" Target="../media/image294.wmf"/><Relationship Id="rId5" Type="http://schemas.openxmlformats.org/officeDocument/2006/relationships/image" Target="../media/image275.wmf"/><Relationship Id="rId15" Type="http://schemas.openxmlformats.org/officeDocument/2006/relationships/image" Target="../media/image285.wmf"/><Relationship Id="rId23" Type="http://schemas.openxmlformats.org/officeDocument/2006/relationships/image" Target="../media/image293.wmf"/><Relationship Id="rId10" Type="http://schemas.openxmlformats.org/officeDocument/2006/relationships/image" Target="../media/image280.wmf"/><Relationship Id="rId19" Type="http://schemas.openxmlformats.org/officeDocument/2006/relationships/image" Target="../media/image289.wmf"/><Relationship Id="rId4" Type="http://schemas.openxmlformats.org/officeDocument/2006/relationships/image" Target="../media/image274.wmf"/><Relationship Id="rId9" Type="http://schemas.openxmlformats.org/officeDocument/2006/relationships/image" Target="../media/image279.wmf"/><Relationship Id="rId14" Type="http://schemas.openxmlformats.org/officeDocument/2006/relationships/image" Target="../media/image284.wmf"/><Relationship Id="rId22" Type="http://schemas.openxmlformats.org/officeDocument/2006/relationships/image" Target="../media/image292.wmf"/><Relationship Id="rId27" Type="http://schemas.openxmlformats.org/officeDocument/2006/relationships/image" Target="../media/image297.wmf"/></Relationships>
</file>

<file path=ppt/drawings/_rels/vmlDrawing17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wmf"/><Relationship Id="rId18" Type="http://schemas.openxmlformats.org/officeDocument/2006/relationships/image" Target="../media/image315.wmf"/><Relationship Id="rId26" Type="http://schemas.openxmlformats.org/officeDocument/2006/relationships/image" Target="../media/image323.wmf"/><Relationship Id="rId3" Type="http://schemas.openxmlformats.org/officeDocument/2006/relationships/image" Target="../media/image300.wmf"/><Relationship Id="rId21" Type="http://schemas.openxmlformats.org/officeDocument/2006/relationships/image" Target="../media/image318.wmf"/><Relationship Id="rId34" Type="http://schemas.openxmlformats.org/officeDocument/2006/relationships/image" Target="../media/image331.wmf"/><Relationship Id="rId7" Type="http://schemas.openxmlformats.org/officeDocument/2006/relationships/image" Target="../media/image304.wmf"/><Relationship Id="rId12" Type="http://schemas.openxmlformats.org/officeDocument/2006/relationships/image" Target="../media/image309.wmf"/><Relationship Id="rId17" Type="http://schemas.openxmlformats.org/officeDocument/2006/relationships/image" Target="../media/image314.wmf"/><Relationship Id="rId25" Type="http://schemas.openxmlformats.org/officeDocument/2006/relationships/image" Target="../media/image322.wmf"/><Relationship Id="rId33" Type="http://schemas.openxmlformats.org/officeDocument/2006/relationships/image" Target="../media/image330.wmf"/><Relationship Id="rId2" Type="http://schemas.openxmlformats.org/officeDocument/2006/relationships/image" Target="../media/image299.wmf"/><Relationship Id="rId16" Type="http://schemas.openxmlformats.org/officeDocument/2006/relationships/image" Target="../media/image313.wmf"/><Relationship Id="rId20" Type="http://schemas.openxmlformats.org/officeDocument/2006/relationships/image" Target="../media/image317.wmf"/><Relationship Id="rId29" Type="http://schemas.openxmlformats.org/officeDocument/2006/relationships/image" Target="../media/image326.wmf"/><Relationship Id="rId1" Type="http://schemas.openxmlformats.org/officeDocument/2006/relationships/image" Target="../media/image298.wmf"/><Relationship Id="rId6" Type="http://schemas.openxmlformats.org/officeDocument/2006/relationships/image" Target="../media/image303.wmf"/><Relationship Id="rId11" Type="http://schemas.openxmlformats.org/officeDocument/2006/relationships/image" Target="../media/image308.wmf"/><Relationship Id="rId24" Type="http://schemas.openxmlformats.org/officeDocument/2006/relationships/image" Target="../media/image321.wmf"/><Relationship Id="rId32" Type="http://schemas.openxmlformats.org/officeDocument/2006/relationships/image" Target="../media/image329.wmf"/><Relationship Id="rId5" Type="http://schemas.openxmlformats.org/officeDocument/2006/relationships/image" Target="../media/image302.wmf"/><Relationship Id="rId15" Type="http://schemas.openxmlformats.org/officeDocument/2006/relationships/image" Target="../media/image312.wmf"/><Relationship Id="rId23" Type="http://schemas.openxmlformats.org/officeDocument/2006/relationships/image" Target="../media/image320.wmf"/><Relationship Id="rId28" Type="http://schemas.openxmlformats.org/officeDocument/2006/relationships/image" Target="../media/image325.wmf"/><Relationship Id="rId10" Type="http://schemas.openxmlformats.org/officeDocument/2006/relationships/image" Target="../media/image307.wmf"/><Relationship Id="rId19" Type="http://schemas.openxmlformats.org/officeDocument/2006/relationships/image" Target="../media/image316.wmf"/><Relationship Id="rId31" Type="http://schemas.openxmlformats.org/officeDocument/2006/relationships/image" Target="../media/image328.wmf"/><Relationship Id="rId4" Type="http://schemas.openxmlformats.org/officeDocument/2006/relationships/image" Target="../media/image301.wmf"/><Relationship Id="rId9" Type="http://schemas.openxmlformats.org/officeDocument/2006/relationships/image" Target="../media/image306.wmf"/><Relationship Id="rId14" Type="http://schemas.openxmlformats.org/officeDocument/2006/relationships/image" Target="../media/image311.wmf"/><Relationship Id="rId22" Type="http://schemas.openxmlformats.org/officeDocument/2006/relationships/image" Target="../media/image319.wmf"/><Relationship Id="rId27" Type="http://schemas.openxmlformats.org/officeDocument/2006/relationships/image" Target="../media/image324.wmf"/><Relationship Id="rId30" Type="http://schemas.openxmlformats.org/officeDocument/2006/relationships/image" Target="../media/image327.wmf"/><Relationship Id="rId8" Type="http://schemas.openxmlformats.org/officeDocument/2006/relationships/image" Target="../media/image30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image" Target="../media/image344.wmf"/><Relationship Id="rId3" Type="http://schemas.openxmlformats.org/officeDocument/2006/relationships/image" Target="../media/image334.wmf"/><Relationship Id="rId7" Type="http://schemas.openxmlformats.org/officeDocument/2006/relationships/image" Target="../media/image338.wmf"/><Relationship Id="rId12" Type="http://schemas.openxmlformats.org/officeDocument/2006/relationships/image" Target="../media/image343.wmf"/><Relationship Id="rId2" Type="http://schemas.openxmlformats.org/officeDocument/2006/relationships/image" Target="../media/image333.wmf"/><Relationship Id="rId16" Type="http://schemas.openxmlformats.org/officeDocument/2006/relationships/image" Target="../media/image347.wmf"/><Relationship Id="rId1" Type="http://schemas.openxmlformats.org/officeDocument/2006/relationships/image" Target="../media/image332.wmf"/><Relationship Id="rId6" Type="http://schemas.openxmlformats.org/officeDocument/2006/relationships/image" Target="../media/image337.wmf"/><Relationship Id="rId11" Type="http://schemas.openxmlformats.org/officeDocument/2006/relationships/image" Target="../media/image342.wmf"/><Relationship Id="rId5" Type="http://schemas.openxmlformats.org/officeDocument/2006/relationships/image" Target="../media/image336.wmf"/><Relationship Id="rId15" Type="http://schemas.openxmlformats.org/officeDocument/2006/relationships/image" Target="../media/image346.wmf"/><Relationship Id="rId10" Type="http://schemas.openxmlformats.org/officeDocument/2006/relationships/image" Target="../media/image341.wmf"/><Relationship Id="rId4" Type="http://schemas.openxmlformats.org/officeDocument/2006/relationships/image" Target="../media/image335.wmf"/><Relationship Id="rId9" Type="http://schemas.openxmlformats.org/officeDocument/2006/relationships/image" Target="../media/image340.wmf"/><Relationship Id="rId14" Type="http://schemas.openxmlformats.org/officeDocument/2006/relationships/image" Target="../media/image3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7" Type="http://schemas.openxmlformats.org/officeDocument/2006/relationships/image" Target="../media/image354.wmf"/><Relationship Id="rId2" Type="http://schemas.openxmlformats.org/officeDocument/2006/relationships/image" Target="../media/image349.wmf"/><Relationship Id="rId1" Type="http://schemas.openxmlformats.org/officeDocument/2006/relationships/image" Target="../media/image348.wmf"/><Relationship Id="rId6" Type="http://schemas.openxmlformats.org/officeDocument/2006/relationships/image" Target="../media/image353.wmf"/><Relationship Id="rId5" Type="http://schemas.openxmlformats.org/officeDocument/2006/relationships/image" Target="../media/image352.wmf"/><Relationship Id="rId4" Type="http://schemas.openxmlformats.org/officeDocument/2006/relationships/image" Target="../media/image35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67.wmf"/><Relationship Id="rId18" Type="http://schemas.openxmlformats.org/officeDocument/2006/relationships/image" Target="../media/image372.wmf"/><Relationship Id="rId26" Type="http://schemas.openxmlformats.org/officeDocument/2006/relationships/image" Target="../media/image380.wmf"/><Relationship Id="rId3" Type="http://schemas.openxmlformats.org/officeDocument/2006/relationships/image" Target="../media/image357.wmf"/><Relationship Id="rId21" Type="http://schemas.openxmlformats.org/officeDocument/2006/relationships/image" Target="../media/image375.wmf"/><Relationship Id="rId34" Type="http://schemas.openxmlformats.org/officeDocument/2006/relationships/image" Target="../media/image388.wmf"/><Relationship Id="rId7" Type="http://schemas.openxmlformats.org/officeDocument/2006/relationships/image" Target="../media/image361.wmf"/><Relationship Id="rId12" Type="http://schemas.openxmlformats.org/officeDocument/2006/relationships/image" Target="../media/image366.wmf"/><Relationship Id="rId17" Type="http://schemas.openxmlformats.org/officeDocument/2006/relationships/image" Target="../media/image371.wmf"/><Relationship Id="rId25" Type="http://schemas.openxmlformats.org/officeDocument/2006/relationships/image" Target="../media/image379.wmf"/><Relationship Id="rId33" Type="http://schemas.openxmlformats.org/officeDocument/2006/relationships/image" Target="../media/image387.wmf"/><Relationship Id="rId2" Type="http://schemas.openxmlformats.org/officeDocument/2006/relationships/image" Target="../media/image356.wmf"/><Relationship Id="rId16" Type="http://schemas.openxmlformats.org/officeDocument/2006/relationships/image" Target="../media/image370.wmf"/><Relationship Id="rId20" Type="http://schemas.openxmlformats.org/officeDocument/2006/relationships/image" Target="../media/image374.wmf"/><Relationship Id="rId29" Type="http://schemas.openxmlformats.org/officeDocument/2006/relationships/image" Target="../media/image383.wmf"/><Relationship Id="rId1" Type="http://schemas.openxmlformats.org/officeDocument/2006/relationships/image" Target="../media/image355.wmf"/><Relationship Id="rId6" Type="http://schemas.openxmlformats.org/officeDocument/2006/relationships/image" Target="../media/image360.wmf"/><Relationship Id="rId11" Type="http://schemas.openxmlformats.org/officeDocument/2006/relationships/image" Target="../media/image365.wmf"/><Relationship Id="rId24" Type="http://schemas.openxmlformats.org/officeDocument/2006/relationships/image" Target="../media/image378.wmf"/><Relationship Id="rId32" Type="http://schemas.openxmlformats.org/officeDocument/2006/relationships/image" Target="../media/image386.wmf"/><Relationship Id="rId5" Type="http://schemas.openxmlformats.org/officeDocument/2006/relationships/image" Target="../media/image359.wmf"/><Relationship Id="rId15" Type="http://schemas.openxmlformats.org/officeDocument/2006/relationships/image" Target="../media/image369.wmf"/><Relationship Id="rId23" Type="http://schemas.openxmlformats.org/officeDocument/2006/relationships/image" Target="../media/image377.wmf"/><Relationship Id="rId28" Type="http://schemas.openxmlformats.org/officeDocument/2006/relationships/image" Target="../media/image382.wmf"/><Relationship Id="rId36" Type="http://schemas.openxmlformats.org/officeDocument/2006/relationships/image" Target="../media/image390.wmf"/><Relationship Id="rId10" Type="http://schemas.openxmlformats.org/officeDocument/2006/relationships/image" Target="../media/image364.wmf"/><Relationship Id="rId19" Type="http://schemas.openxmlformats.org/officeDocument/2006/relationships/image" Target="../media/image373.wmf"/><Relationship Id="rId31" Type="http://schemas.openxmlformats.org/officeDocument/2006/relationships/image" Target="../media/image385.wmf"/><Relationship Id="rId4" Type="http://schemas.openxmlformats.org/officeDocument/2006/relationships/image" Target="../media/image358.wmf"/><Relationship Id="rId9" Type="http://schemas.openxmlformats.org/officeDocument/2006/relationships/image" Target="../media/image363.wmf"/><Relationship Id="rId14" Type="http://schemas.openxmlformats.org/officeDocument/2006/relationships/image" Target="../media/image368.wmf"/><Relationship Id="rId22" Type="http://schemas.openxmlformats.org/officeDocument/2006/relationships/image" Target="../media/image376.emf"/><Relationship Id="rId27" Type="http://schemas.openxmlformats.org/officeDocument/2006/relationships/image" Target="../media/image381.wmf"/><Relationship Id="rId30" Type="http://schemas.openxmlformats.org/officeDocument/2006/relationships/image" Target="../media/image384.wmf"/><Relationship Id="rId35" Type="http://schemas.openxmlformats.org/officeDocument/2006/relationships/image" Target="../media/image389.wmf"/><Relationship Id="rId8" Type="http://schemas.openxmlformats.org/officeDocument/2006/relationships/image" Target="../media/image3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1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image" Target="../media/image404.wmf"/><Relationship Id="rId18" Type="http://schemas.openxmlformats.org/officeDocument/2006/relationships/image" Target="../media/image409.wmf"/><Relationship Id="rId3" Type="http://schemas.openxmlformats.org/officeDocument/2006/relationships/image" Target="../media/image394.wmf"/><Relationship Id="rId7" Type="http://schemas.openxmlformats.org/officeDocument/2006/relationships/image" Target="../media/image398.wmf"/><Relationship Id="rId12" Type="http://schemas.openxmlformats.org/officeDocument/2006/relationships/image" Target="../media/image403.wmf"/><Relationship Id="rId17" Type="http://schemas.openxmlformats.org/officeDocument/2006/relationships/image" Target="../media/image408.wmf"/><Relationship Id="rId2" Type="http://schemas.openxmlformats.org/officeDocument/2006/relationships/image" Target="../media/image393.wmf"/><Relationship Id="rId16" Type="http://schemas.openxmlformats.org/officeDocument/2006/relationships/image" Target="../media/image407.wmf"/><Relationship Id="rId1" Type="http://schemas.openxmlformats.org/officeDocument/2006/relationships/image" Target="../media/image392.wmf"/><Relationship Id="rId6" Type="http://schemas.openxmlformats.org/officeDocument/2006/relationships/image" Target="../media/image397.wmf"/><Relationship Id="rId11" Type="http://schemas.openxmlformats.org/officeDocument/2006/relationships/image" Target="../media/image402.wmf"/><Relationship Id="rId5" Type="http://schemas.openxmlformats.org/officeDocument/2006/relationships/image" Target="../media/image396.wmf"/><Relationship Id="rId15" Type="http://schemas.openxmlformats.org/officeDocument/2006/relationships/image" Target="../media/image406.wmf"/><Relationship Id="rId10" Type="http://schemas.openxmlformats.org/officeDocument/2006/relationships/image" Target="../media/image401.wmf"/><Relationship Id="rId19" Type="http://schemas.openxmlformats.org/officeDocument/2006/relationships/image" Target="../media/image410.wmf"/><Relationship Id="rId4" Type="http://schemas.openxmlformats.org/officeDocument/2006/relationships/image" Target="../media/image395.wmf"/><Relationship Id="rId9" Type="http://schemas.openxmlformats.org/officeDocument/2006/relationships/image" Target="../media/image400.wmf"/><Relationship Id="rId14" Type="http://schemas.openxmlformats.org/officeDocument/2006/relationships/image" Target="../media/image40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wmf"/><Relationship Id="rId3" Type="http://schemas.openxmlformats.org/officeDocument/2006/relationships/image" Target="../media/image413.wmf"/><Relationship Id="rId7" Type="http://schemas.openxmlformats.org/officeDocument/2006/relationships/image" Target="../media/image417.wmf"/><Relationship Id="rId2" Type="http://schemas.openxmlformats.org/officeDocument/2006/relationships/image" Target="../media/image412.wmf"/><Relationship Id="rId1" Type="http://schemas.openxmlformats.org/officeDocument/2006/relationships/image" Target="../media/image411.wmf"/><Relationship Id="rId6" Type="http://schemas.openxmlformats.org/officeDocument/2006/relationships/image" Target="../media/image416.wmf"/><Relationship Id="rId5" Type="http://schemas.openxmlformats.org/officeDocument/2006/relationships/image" Target="../media/image415.wmf"/><Relationship Id="rId10" Type="http://schemas.openxmlformats.org/officeDocument/2006/relationships/image" Target="../media/image420.wmf"/><Relationship Id="rId4" Type="http://schemas.openxmlformats.org/officeDocument/2006/relationships/image" Target="../media/image414.wmf"/><Relationship Id="rId9" Type="http://schemas.openxmlformats.org/officeDocument/2006/relationships/image" Target="../media/image41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1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wmf"/><Relationship Id="rId13" Type="http://schemas.openxmlformats.org/officeDocument/2006/relationships/image" Target="../media/image435.wmf"/><Relationship Id="rId3" Type="http://schemas.openxmlformats.org/officeDocument/2006/relationships/image" Target="../media/image425.wmf"/><Relationship Id="rId7" Type="http://schemas.openxmlformats.org/officeDocument/2006/relationships/image" Target="../media/image429.wmf"/><Relationship Id="rId12" Type="http://schemas.openxmlformats.org/officeDocument/2006/relationships/image" Target="../media/image434.wmf"/><Relationship Id="rId2" Type="http://schemas.openxmlformats.org/officeDocument/2006/relationships/image" Target="../media/image424.wmf"/><Relationship Id="rId1" Type="http://schemas.openxmlformats.org/officeDocument/2006/relationships/image" Target="../media/image423.wmf"/><Relationship Id="rId6" Type="http://schemas.openxmlformats.org/officeDocument/2006/relationships/image" Target="../media/image428.wmf"/><Relationship Id="rId11" Type="http://schemas.openxmlformats.org/officeDocument/2006/relationships/image" Target="../media/image433.wmf"/><Relationship Id="rId5" Type="http://schemas.openxmlformats.org/officeDocument/2006/relationships/image" Target="../media/image427.wmf"/><Relationship Id="rId15" Type="http://schemas.openxmlformats.org/officeDocument/2006/relationships/image" Target="../media/image437.wmf"/><Relationship Id="rId10" Type="http://schemas.openxmlformats.org/officeDocument/2006/relationships/image" Target="../media/image432.wmf"/><Relationship Id="rId4" Type="http://schemas.openxmlformats.org/officeDocument/2006/relationships/image" Target="../media/image426.wmf"/><Relationship Id="rId9" Type="http://schemas.openxmlformats.org/officeDocument/2006/relationships/image" Target="../media/image431.wmf"/><Relationship Id="rId14" Type="http://schemas.openxmlformats.org/officeDocument/2006/relationships/image" Target="../media/image43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wmf"/><Relationship Id="rId13" Type="http://schemas.openxmlformats.org/officeDocument/2006/relationships/image" Target="../media/image450.wmf"/><Relationship Id="rId3" Type="http://schemas.openxmlformats.org/officeDocument/2006/relationships/image" Target="../media/image440.wmf"/><Relationship Id="rId7" Type="http://schemas.openxmlformats.org/officeDocument/2006/relationships/image" Target="../media/image444.wmf"/><Relationship Id="rId12" Type="http://schemas.openxmlformats.org/officeDocument/2006/relationships/image" Target="../media/image449.wmf"/><Relationship Id="rId2" Type="http://schemas.openxmlformats.org/officeDocument/2006/relationships/image" Target="../media/image439.wmf"/><Relationship Id="rId16" Type="http://schemas.openxmlformats.org/officeDocument/2006/relationships/image" Target="../media/image453.wmf"/><Relationship Id="rId1" Type="http://schemas.openxmlformats.org/officeDocument/2006/relationships/image" Target="../media/image438.wmf"/><Relationship Id="rId6" Type="http://schemas.openxmlformats.org/officeDocument/2006/relationships/image" Target="../media/image443.wmf"/><Relationship Id="rId11" Type="http://schemas.openxmlformats.org/officeDocument/2006/relationships/image" Target="../media/image448.wmf"/><Relationship Id="rId5" Type="http://schemas.openxmlformats.org/officeDocument/2006/relationships/image" Target="../media/image442.wmf"/><Relationship Id="rId15" Type="http://schemas.openxmlformats.org/officeDocument/2006/relationships/image" Target="../media/image452.wmf"/><Relationship Id="rId10" Type="http://schemas.openxmlformats.org/officeDocument/2006/relationships/image" Target="../media/image447.wmf"/><Relationship Id="rId4" Type="http://schemas.openxmlformats.org/officeDocument/2006/relationships/image" Target="../media/image441.wmf"/><Relationship Id="rId9" Type="http://schemas.openxmlformats.org/officeDocument/2006/relationships/image" Target="../media/image446.wmf"/><Relationship Id="rId14" Type="http://schemas.openxmlformats.org/officeDocument/2006/relationships/image" Target="../media/image45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6.wmf"/><Relationship Id="rId1" Type="http://schemas.openxmlformats.org/officeDocument/2006/relationships/image" Target="../media/image455.wmf"/></Relationships>
</file>

<file path=ppt/drawings/_rels/vmlDrawing28.v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wmf"/><Relationship Id="rId18" Type="http://schemas.openxmlformats.org/officeDocument/2006/relationships/image" Target="../media/image474.wmf"/><Relationship Id="rId26" Type="http://schemas.openxmlformats.org/officeDocument/2006/relationships/image" Target="../media/image482.wmf"/><Relationship Id="rId39" Type="http://schemas.openxmlformats.org/officeDocument/2006/relationships/image" Target="../media/image495.wmf"/><Relationship Id="rId21" Type="http://schemas.openxmlformats.org/officeDocument/2006/relationships/image" Target="../media/image477.wmf"/><Relationship Id="rId34" Type="http://schemas.openxmlformats.org/officeDocument/2006/relationships/image" Target="../media/image490.wmf"/><Relationship Id="rId42" Type="http://schemas.openxmlformats.org/officeDocument/2006/relationships/image" Target="../media/image498.wmf"/><Relationship Id="rId47" Type="http://schemas.openxmlformats.org/officeDocument/2006/relationships/image" Target="../media/image503.wmf"/><Relationship Id="rId50" Type="http://schemas.openxmlformats.org/officeDocument/2006/relationships/image" Target="../media/image506.wmf"/><Relationship Id="rId7" Type="http://schemas.openxmlformats.org/officeDocument/2006/relationships/image" Target="../media/image463.wmf"/><Relationship Id="rId2" Type="http://schemas.openxmlformats.org/officeDocument/2006/relationships/image" Target="../media/image458.wmf"/><Relationship Id="rId16" Type="http://schemas.openxmlformats.org/officeDocument/2006/relationships/image" Target="../media/image472.wmf"/><Relationship Id="rId29" Type="http://schemas.openxmlformats.org/officeDocument/2006/relationships/image" Target="../media/image485.wmf"/><Relationship Id="rId11" Type="http://schemas.openxmlformats.org/officeDocument/2006/relationships/image" Target="../media/image467.wmf"/><Relationship Id="rId24" Type="http://schemas.openxmlformats.org/officeDocument/2006/relationships/image" Target="../media/image480.wmf"/><Relationship Id="rId32" Type="http://schemas.openxmlformats.org/officeDocument/2006/relationships/image" Target="../media/image488.wmf"/><Relationship Id="rId37" Type="http://schemas.openxmlformats.org/officeDocument/2006/relationships/image" Target="../media/image493.wmf"/><Relationship Id="rId40" Type="http://schemas.openxmlformats.org/officeDocument/2006/relationships/image" Target="../media/image496.wmf"/><Relationship Id="rId45" Type="http://schemas.openxmlformats.org/officeDocument/2006/relationships/image" Target="../media/image501.wmf"/><Relationship Id="rId5" Type="http://schemas.openxmlformats.org/officeDocument/2006/relationships/image" Target="../media/image461.wmf"/><Relationship Id="rId15" Type="http://schemas.openxmlformats.org/officeDocument/2006/relationships/image" Target="../media/image471.wmf"/><Relationship Id="rId23" Type="http://schemas.openxmlformats.org/officeDocument/2006/relationships/image" Target="../media/image479.wmf"/><Relationship Id="rId28" Type="http://schemas.openxmlformats.org/officeDocument/2006/relationships/image" Target="../media/image484.wmf"/><Relationship Id="rId36" Type="http://schemas.openxmlformats.org/officeDocument/2006/relationships/image" Target="../media/image492.wmf"/><Relationship Id="rId49" Type="http://schemas.openxmlformats.org/officeDocument/2006/relationships/image" Target="../media/image505.wmf"/><Relationship Id="rId10" Type="http://schemas.openxmlformats.org/officeDocument/2006/relationships/image" Target="../media/image466.wmf"/><Relationship Id="rId19" Type="http://schemas.openxmlformats.org/officeDocument/2006/relationships/image" Target="../media/image475.wmf"/><Relationship Id="rId31" Type="http://schemas.openxmlformats.org/officeDocument/2006/relationships/image" Target="../media/image487.wmf"/><Relationship Id="rId44" Type="http://schemas.openxmlformats.org/officeDocument/2006/relationships/image" Target="../media/image500.wmf"/><Relationship Id="rId52" Type="http://schemas.openxmlformats.org/officeDocument/2006/relationships/image" Target="../media/image508.wmf"/><Relationship Id="rId4" Type="http://schemas.openxmlformats.org/officeDocument/2006/relationships/image" Target="../media/image460.wmf"/><Relationship Id="rId9" Type="http://schemas.openxmlformats.org/officeDocument/2006/relationships/image" Target="../media/image465.wmf"/><Relationship Id="rId14" Type="http://schemas.openxmlformats.org/officeDocument/2006/relationships/image" Target="../media/image470.wmf"/><Relationship Id="rId22" Type="http://schemas.openxmlformats.org/officeDocument/2006/relationships/image" Target="../media/image478.wmf"/><Relationship Id="rId27" Type="http://schemas.openxmlformats.org/officeDocument/2006/relationships/image" Target="../media/image483.wmf"/><Relationship Id="rId30" Type="http://schemas.openxmlformats.org/officeDocument/2006/relationships/image" Target="../media/image486.wmf"/><Relationship Id="rId35" Type="http://schemas.openxmlformats.org/officeDocument/2006/relationships/image" Target="../media/image491.wmf"/><Relationship Id="rId43" Type="http://schemas.openxmlformats.org/officeDocument/2006/relationships/image" Target="../media/image499.wmf"/><Relationship Id="rId48" Type="http://schemas.openxmlformats.org/officeDocument/2006/relationships/image" Target="../media/image504.wmf"/><Relationship Id="rId8" Type="http://schemas.openxmlformats.org/officeDocument/2006/relationships/image" Target="../media/image464.wmf"/><Relationship Id="rId51" Type="http://schemas.openxmlformats.org/officeDocument/2006/relationships/image" Target="../media/image507.wmf"/><Relationship Id="rId3" Type="http://schemas.openxmlformats.org/officeDocument/2006/relationships/image" Target="../media/image459.wmf"/><Relationship Id="rId12" Type="http://schemas.openxmlformats.org/officeDocument/2006/relationships/image" Target="../media/image468.wmf"/><Relationship Id="rId17" Type="http://schemas.openxmlformats.org/officeDocument/2006/relationships/image" Target="../media/image473.wmf"/><Relationship Id="rId25" Type="http://schemas.openxmlformats.org/officeDocument/2006/relationships/image" Target="../media/image481.wmf"/><Relationship Id="rId33" Type="http://schemas.openxmlformats.org/officeDocument/2006/relationships/image" Target="../media/image489.wmf"/><Relationship Id="rId38" Type="http://schemas.openxmlformats.org/officeDocument/2006/relationships/image" Target="../media/image494.wmf"/><Relationship Id="rId46" Type="http://schemas.openxmlformats.org/officeDocument/2006/relationships/image" Target="../media/image502.wmf"/><Relationship Id="rId20" Type="http://schemas.openxmlformats.org/officeDocument/2006/relationships/image" Target="../media/image476.wmf"/><Relationship Id="rId41" Type="http://schemas.openxmlformats.org/officeDocument/2006/relationships/image" Target="../media/image497.wmf"/><Relationship Id="rId1" Type="http://schemas.openxmlformats.org/officeDocument/2006/relationships/image" Target="../media/image457.wmf"/><Relationship Id="rId6" Type="http://schemas.openxmlformats.org/officeDocument/2006/relationships/image" Target="../media/image46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wmf"/><Relationship Id="rId13" Type="http://schemas.openxmlformats.org/officeDocument/2006/relationships/image" Target="../media/image521.wmf"/><Relationship Id="rId3" Type="http://schemas.openxmlformats.org/officeDocument/2006/relationships/image" Target="../media/image511.wmf"/><Relationship Id="rId7" Type="http://schemas.openxmlformats.org/officeDocument/2006/relationships/image" Target="../media/image515.wmf"/><Relationship Id="rId12" Type="http://schemas.openxmlformats.org/officeDocument/2006/relationships/image" Target="../media/image520.wmf"/><Relationship Id="rId17" Type="http://schemas.openxmlformats.org/officeDocument/2006/relationships/image" Target="../media/image525.wmf"/><Relationship Id="rId2" Type="http://schemas.openxmlformats.org/officeDocument/2006/relationships/image" Target="../media/image510.wmf"/><Relationship Id="rId16" Type="http://schemas.openxmlformats.org/officeDocument/2006/relationships/image" Target="../media/image524.wmf"/><Relationship Id="rId1" Type="http://schemas.openxmlformats.org/officeDocument/2006/relationships/image" Target="../media/image509.wmf"/><Relationship Id="rId6" Type="http://schemas.openxmlformats.org/officeDocument/2006/relationships/image" Target="../media/image514.wmf"/><Relationship Id="rId11" Type="http://schemas.openxmlformats.org/officeDocument/2006/relationships/image" Target="../media/image519.wmf"/><Relationship Id="rId5" Type="http://schemas.openxmlformats.org/officeDocument/2006/relationships/image" Target="../media/image513.wmf"/><Relationship Id="rId15" Type="http://schemas.openxmlformats.org/officeDocument/2006/relationships/image" Target="../media/image523.wmf"/><Relationship Id="rId10" Type="http://schemas.openxmlformats.org/officeDocument/2006/relationships/image" Target="../media/image518.wmf"/><Relationship Id="rId4" Type="http://schemas.openxmlformats.org/officeDocument/2006/relationships/image" Target="../media/image512.wmf"/><Relationship Id="rId9" Type="http://schemas.openxmlformats.org/officeDocument/2006/relationships/image" Target="../media/image517.wmf"/><Relationship Id="rId14" Type="http://schemas.openxmlformats.org/officeDocument/2006/relationships/image" Target="../media/image5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6.wmf"/><Relationship Id="rId16" Type="http://schemas.openxmlformats.org/officeDocument/2006/relationships/image" Target="../media/image40.wmf"/><Relationship Id="rId20" Type="http://schemas.openxmlformats.org/officeDocument/2006/relationships/image" Target="../media/image44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19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wmf"/><Relationship Id="rId7" Type="http://schemas.openxmlformats.org/officeDocument/2006/relationships/image" Target="../media/image532.wmf"/><Relationship Id="rId2" Type="http://schemas.openxmlformats.org/officeDocument/2006/relationships/image" Target="../media/image527.wmf"/><Relationship Id="rId1" Type="http://schemas.openxmlformats.org/officeDocument/2006/relationships/image" Target="../media/image526.wmf"/><Relationship Id="rId6" Type="http://schemas.openxmlformats.org/officeDocument/2006/relationships/image" Target="../media/image531.wmf"/><Relationship Id="rId5" Type="http://schemas.openxmlformats.org/officeDocument/2006/relationships/image" Target="../media/image530.wmf"/><Relationship Id="rId4" Type="http://schemas.openxmlformats.org/officeDocument/2006/relationships/image" Target="../media/image529.wmf"/></Relationships>
</file>

<file path=ppt/drawings/_rels/vmlDrawing3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545.wmf"/><Relationship Id="rId18" Type="http://schemas.openxmlformats.org/officeDocument/2006/relationships/image" Target="../media/image550.wmf"/><Relationship Id="rId26" Type="http://schemas.openxmlformats.org/officeDocument/2006/relationships/image" Target="../media/image558.wmf"/><Relationship Id="rId21" Type="http://schemas.openxmlformats.org/officeDocument/2006/relationships/image" Target="../media/image553.wmf"/><Relationship Id="rId34" Type="http://schemas.openxmlformats.org/officeDocument/2006/relationships/image" Target="../media/image566.wmf"/><Relationship Id="rId7" Type="http://schemas.openxmlformats.org/officeDocument/2006/relationships/image" Target="../media/image539.wmf"/><Relationship Id="rId12" Type="http://schemas.openxmlformats.org/officeDocument/2006/relationships/image" Target="../media/image544.wmf"/><Relationship Id="rId17" Type="http://schemas.openxmlformats.org/officeDocument/2006/relationships/image" Target="../media/image549.wmf"/><Relationship Id="rId25" Type="http://schemas.openxmlformats.org/officeDocument/2006/relationships/image" Target="../media/image557.wmf"/><Relationship Id="rId33" Type="http://schemas.openxmlformats.org/officeDocument/2006/relationships/image" Target="../media/image565.wmf"/><Relationship Id="rId38" Type="http://schemas.openxmlformats.org/officeDocument/2006/relationships/image" Target="../media/image570.wmf"/><Relationship Id="rId2" Type="http://schemas.openxmlformats.org/officeDocument/2006/relationships/image" Target="../media/image534.wmf"/><Relationship Id="rId16" Type="http://schemas.openxmlformats.org/officeDocument/2006/relationships/image" Target="../media/image548.wmf"/><Relationship Id="rId20" Type="http://schemas.openxmlformats.org/officeDocument/2006/relationships/image" Target="../media/image552.wmf"/><Relationship Id="rId29" Type="http://schemas.openxmlformats.org/officeDocument/2006/relationships/image" Target="../media/image561.wmf"/><Relationship Id="rId1" Type="http://schemas.openxmlformats.org/officeDocument/2006/relationships/image" Target="../media/image533.wmf"/><Relationship Id="rId6" Type="http://schemas.openxmlformats.org/officeDocument/2006/relationships/image" Target="../media/image538.wmf"/><Relationship Id="rId11" Type="http://schemas.openxmlformats.org/officeDocument/2006/relationships/image" Target="../media/image543.wmf"/><Relationship Id="rId24" Type="http://schemas.openxmlformats.org/officeDocument/2006/relationships/image" Target="../media/image556.wmf"/><Relationship Id="rId32" Type="http://schemas.openxmlformats.org/officeDocument/2006/relationships/image" Target="../media/image564.wmf"/><Relationship Id="rId37" Type="http://schemas.openxmlformats.org/officeDocument/2006/relationships/image" Target="../media/image569.wmf"/><Relationship Id="rId5" Type="http://schemas.openxmlformats.org/officeDocument/2006/relationships/image" Target="../media/image537.wmf"/><Relationship Id="rId15" Type="http://schemas.openxmlformats.org/officeDocument/2006/relationships/image" Target="../media/image547.wmf"/><Relationship Id="rId23" Type="http://schemas.openxmlformats.org/officeDocument/2006/relationships/image" Target="../media/image555.wmf"/><Relationship Id="rId28" Type="http://schemas.openxmlformats.org/officeDocument/2006/relationships/image" Target="../media/image560.wmf"/><Relationship Id="rId36" Type="http://schemas.openxmlformats.org/officeDocument/2006/relationships/image" Target="../media/image568.wmf"/><Relationship Id="rId10" Type="http://schemas.openxmlformats.org/officeDocument/2006/relationships/image" Target="../media/image542.wmf"/><Relationship Id="rId19" Type="http://schemas.openxmlformats.org/officeDocument/2006/relationships/image" Target="../media/image551.wmf"/><Relationship Id="rId31" Type="http://schemas.openxmlformats.org/officeDocument/2006/relationships/image" Target="../media/image563.wmf"/><Relationship Id="rId4" Type="http://schemas.openxmlformats.org/officeDocument/2006/relationships/image" Target="../media/image536.wmf"/><Relationship Id="rId9" Type="http://schemas.openxmlformats.org/officeDocument/2006/relationships/image" Target="../media/image541.wmf"/><Relationship Id="rId14" Type="http://schemas.openxmlformats.org/officeDocument/2006/relationships/image" Target="../media/image546.wmf"/><Relationship Id="rId22" Type="http://schemas.openxmlformats.org/officeDocument/2006/relationships/image" Target="../media/image554.wmf"/><Relationship Id="rId27" Type="http://schemas.openxmlformats.org/officeDocument/2006/relationships/image" Target="../media/image559.wmf"/><Relationship Id="rId30" Type="http://schemas.openxmlformats.org/officeDocument/2006/relationships/image" Target="../media/image562.wmf"/><Relationship Id="rId35" Type="http://schemas.openxmlformats.org/officeDocument/2006/relationships/image" Target="../media/image567.wmf"/><Relationship Id="rId8" Type="http://schemas.openxmlformats.org/officeDocument/2006/relationships/image" Target="../media/image540.wmf"/><Relationship Id="rId3" Type="http://schemas.openxmlformats.org/officeDocument/2006/relationships/image" Target="../media/image53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wmf"/><Relationship Id="rId18" Type="http://schemas.openxmlformats.org/officeDocument/2006/relationships/image" Target="../media/image9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17" Type="http://schemas.openxmlformats.org/officeDocument/2006/relationships/image" Target="../media/image93.wmf"/><Relationship Id="rId2" Type="http://schemas.openxmlformats.org/officeDocument/2006/relationships/image" Target="../media/image78.wmf"/><Relationship Id="rId16" Type="http://schemas.openxmlformats.org/officeDocument/2006/relationships/image" Target="../media/image92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5" Type="http://schemas.openxmlformats.org/officeDocument/2006/relationships/image" Target="../media/image9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Relationship Id="rId14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18" Type="http://schemas.openxmlformats.org/officeDocument/2006/relationships/image" Target="../media/image105.wmf"/><Relationship Id="rId3" Type="http://schemas.openxmlformats.org/officeDocument/2006/relationships/image" Target="../media/image79.wmf"/><Relationship Id="rId21" Type="http://schemas.openxmlformats.org/officeDocument/2006/relationships/image" Target="../media/image108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04.wmf"/><Relationship Id="rId2" Type="http://schemas.openxmlformats.org/officeDocument/2006/relationships/image" Target="../media/image78.wmf"/><Relationship Id="rId16" Type="http://schemas.openxmlformats.org/officeDocument/2006/relationships/image" Target="../media/image103.wmf"/><Relationship Id="rId20" Type="http://schemas.openxmlformats.org/officeDocument/2006/relationships/image" Target="../media/image107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99.wmf"/><Relationship Id="rId5" Type="http://schemas.openxmlformats.org/officeDocument/2006/relationships/image" Target="../media/image81.wmf"/><Relationship Id="rId15" Type="http://schemas.openxmlformats.org/officeDocument/2006/relationships/image" Target="../media/image102.wmf"/><Relationship Id="rId10" Type="http://schemas.openxmlformats.org/officeDocument/2006/relationships/image" Target="../media/image98.wmf"/><Relationship Id="rId19" Type="http://schemas.openxmlformats.org/officeDocument/2006/relationships/image" Target="../media/image106.wmf"/><Relationship Id="rId4" Type="http://schemas.openxmlformats.org/officeDocument/2006/relationships/image" Target="../media/image80.wmf"/><Relationship Id="rId9" Type="http://schemas.openxmlformats.org/officeDocument/2006/relationships/image" Target="../media/image97.wmf"/><Relationship Id="rId14" Type="http://schemas.openxmlformats.org/officeDocument/2006/relationships/image" Target="../media/image59.wmf"/><Relationship Id="rId22" Type="http://schemas.openxmlformats.org/officeDocument/2006/relationships/image" Target="../media/image10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image" Target="../media/image122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12" Type="http://schemas.openxmlformats.org/officeDocument/2006/relationships/image" Target="../media/image121.wmf"/><Relationship Id="rId2" Type="http://schemas.openxmlformats.org/officeDocument/2006/relationships/image" Target="../media/image111.wmf"/><Relationship Id="rId16" Type="http://schemas.openxmlformats.org/officeDocument/2006/relationships/image" Target="../media/image125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20.wmf"/><Relationship Id="rId5" Type="http://schemas.openxmlformats.org/officeDocument/2006/relationships/image" Target="../media/image114.wmf"/><Relationship Id="rId15" Type="http://schemas.openxmlformats.org/officeDocument/2006/relationships/image" Target="../media/image12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Relationship Id="rId14" Type="http://schemas.openxmlformats.org/officeDocument/2006/relationships/image" Target="../media/image1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25F48E-2ADA-4F0F-9572-9F5B79FCA1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53ED15-9649-4110-9A24-6541F95DD3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8575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9100652-59F6-4E43-AF68-9086A9393E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6B88B69-E877-4EFE-982C-83AB746FF4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BCB5F273-DC56-4128-9DB2-D48720DDC854}" type="slidenum">
              <a:rPr lang="ar-SA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63899D-E4EB-43A6-AE64-60354D3ED9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F165A4-B88E-4510-9DEF-910CC70997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E885B19-81F0-4764-A5A3-8B47B461FE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12D819D-B62C-48F3-9E82-B592D986E6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444B881-15D5-4F67-B03A-A5A7966109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1B05C34-9065-4468-9329-AF5729A58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cs typeface="Times New Roman" panose="02020603050405020304" pitchFamily="18" charset="0"/>
              </a:defRPr>
            </a:lvl1pPr>
          </a:lstStyle>
          <a:p>
            <a:fld id="{C42ED4A3-4293-428D-8CD8-0EAF835E7FE8}" type="slidenum">
              <a:rPr lang="ar-SA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910575-C3F5-445D-A634-0637200436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7BA1A25-6785-45E2-90A0-D856677562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0D596B0-8975-493F-A1B4-50234B48B0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33256BD-74CF-4C54-9913-B650A9C2B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9B385CC-30A7-49C6-A732-0393280224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D970F4-9440-49F8-BC0C-0C23328C89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FA6C66-CD25-46CD-A345-7E24031E23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AF74004-DE4E-45E5-A291-AB9D13BEE6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EC550E3-0A0D-455A-9902-AC73E0B0E3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7F44035-5A0D-45EE-8533-70064F1264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F03D79F-20F8-45B9-A6AD-311B2DD6BA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C913E41-CF2A-4D61-893C-DA4542B418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BFD2D91-133D-4848-8AD8-5552033BC9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458EEC1-88D2-4C21-8E12-F1D48C5650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56AD5A0-79C2-40E5-961A-1CC0CD32B1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7A0A727-495D-438B-831B-1AA1E53C8E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F9A34A3-2F18-4B0C-987D-E3E5BB649E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F59A094-0F96-483E-B3B1-1FA4380F1F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7C23F7B-28DD-49FB-BE32-80C9D7CD58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43A06CE-4357-4A2F-81DA-AEDC268CAB2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D0DA532-2377-4E25-948F-855023D5A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290B238-E7E2-4F6B-BD72-E34414CB0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9C5B-5D51-446E-B01B-B0FF5029F1FB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324378"/>
      </p:ext>
    </p:extLst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E2B2D63-8FE3-451C-81D7-6DDABDC2B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83068E7-7FBF-4992-AAD7-7A7C008CE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F8CDC64-CFD1-4F54-AA24-8A7BDD25E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EFBBC-91D4-40F7-AB6B-30C6E89C5995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663915"/>
      </p:ext>
    </p:extLst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FD4FF53-17C0-47C5-BE80-87E6BD0DD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00393F8-514D-4B93-A004-91AB53AA7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F95CFFC-0A84-4D7A-A3E2-40EBEBFB0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FD00E-034C-4D6B-A411-E33F4E77F78F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9404604"/>
      </p:ext>
    </p:extLst>
  </p:cSld>
  <p:clrMapOvr>
    <a:masterClrMapping/>
  </p:clrMapOvr>
  <p:transition spd="slow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عنوان، ونص، وقصاصة وسائ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وسائط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noProof="0"/>
              <a:t>Cliquez sur l'icône pour ajouter l'élément multimédia</a:t>
            </a:r>
            <a:endParaRPr lang="ar-SA" noProof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AC689A11-B095-4E1B-95DF-B9C9991A4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5E16C20-D445-4A8F-B580-0EDDAA70E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DC883CF4-75A3-4DED-A29E-5340911CE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17CB-0C28-4D1B-84E4-3CD2C6454173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4304738"/>
      </p:ext>
    </p:extLst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649BDA4-D9FE-4191-A5E3-D99F6EE3D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AF24CDE-E269-47C6-8BAF-DFB38F528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B62E59B-49D3-4E6B-82B8-C89630F7F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5826D-1FF3-47B1-AD81-761A2ADC319C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5439085"/>
      </p:ext>
    </p:extLst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F33A24E0-6F2A-4037-BA08-BC5E6DD5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9680CDC9-04D2-4EA1-A7FE-FE1E598DE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549846E-0485-4ED0-B1D2-C50F103C1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0AEE-A8BF-4A24-B8DD-C04FF4F62095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7165170"/>
      </p:ext>
    </p:extLst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DBBB991-D578-4609-8004-66DA2D233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5D548C1-DDA2-4DFB-9609-EB1EED491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A884BAF-C8B0-4DBE-9081-AED638FED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7977F-C2FF-4D44-881B-E03FC66E07B6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284040"/>
      </p:ext>
    </p:extLst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0256318-72CD-4662-8189-B3B381039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6A7E649-1A3E-4887-BE41-71AA7ABE3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2825E44-989B-404A-84D5-0F29FF196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4808B-6909-41F0-BEB3-BE7B6C3495B8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8029711"/>
      </p:ext>
    </p:extLst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B387CDE5-2A4D-43BA-99E7-09D06955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46967D3-26BE-4D25-B4B5-B74B3C8BA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D8B4451-7B78-453D-987F-AB307D086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C45AE-9523-4D13-8044-4BEDBEDD40E9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4075504"/>
      </p:ext>
    </p:extLst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B6699A2-2492-4DD0-BCF0-BBE5AA787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7701014-4299-432E-A00F-4A1FFBF45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170388E7-3C30-4DF7-93DA-E75571B42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90D17-E0BE-4383-8107-25DB0C63E65B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1575199"/>
      </p:ext>
    </p:extLst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01E0C5C-EB59-4B76-A6F0-8BD45BB63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C62C69E-E919-42D6-8BDF-5612CFDD3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15DABD2-2A91-465F-9C5E-72F7851FA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0316-C32F-4E5A-9962-D1E6E9163B4E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9275794"/>
      </p:ext>
    </p:extLst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247FEBB2-8606-4E4F-9605-7E6F774BF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C34F91CA-35FE-404D-B33B-8264FB9A7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EFC5DF1F-9F1C-40D4-AA5E-AC281C0D3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0F5F1-F3E3-4FAB-B4F9-F8E507D4E78D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0987293"/>
      </p:ext>
    </p:extLst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1E8D94E-CCF5-4996-906B-48D894EAA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735CC4D2-CDDA-4644-9B86-0CFFD87EC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11797AB2-575F-4243-851B-5DD3C27CF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90DBA-0FA4-42A4-887D-2F936A7CAF3F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0645647"/>
      </p:ext>
    </p:extLst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F9FC6324-28BA-4EB4-8504-6F10F7E9B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B9009B69-9DEB-4160-8179-3319B4E63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3BE78A6-A32B-4D8F-A0FF-4713986DD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0EA13-68F0-4DB4-A9FD-40F296F83256}" type="slidenum">
              <a:rPr lang="ar-SA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6024635"/>
      </p:ext>
    </p:extLst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BC78A8AD-FB48-4136-8682-F965B7DB56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0723" name="Freeform 3">
              <a:extLst>
                <a:ext uri="{FF2B5EF4-FFF2-40B4-BE49-F238E27FC236}">
                  <a16:creationId xmlns:a16="http://schemas.microsoft.com/office/drawing/2014/main" id="{808A864D-876C-45C9-A827-115655A9C7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4" name="Freeform 4">
              <a:extLst>
                <a:ext uri="{FF2B5EF4-FFF2-40B4-BE49-F238E27FC236}">
                  <a16:creationId xmlns:a16="http://schemas.microsoft.com/office/drawing/2014/main" id="{45911BC8-ADDC-4B28-8415-550D3706D6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5" name="Freeform 5">
              <a:extLst>
                <a:ext uri="{FF2B5EF4-FFF2-40B4-BE49-F238E27FC236}">
                  <a16:creationId xmlns:a16="http://schemas.microsoft.com/office/drawing/2014/main" id="{3EAC2FB2-10F2-46BE-A079-9DCD5AC530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6" name="Freeform 6">
              <a:extLst>
                <a:ext uri="{FF2B5EF4-FFF2-40B4-BE49-F238E27FC236}">
                  <a16:creationId xmlns:a16="http://schemas.microsoft.com/office/drawing/2014/main" id="{582FD13E-F6F1-4FC7-A79D-5288769C33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7" name="Freeform 7">
              <a:extLst>
                <a:ext uri="{FF2B5EF4-FFF2-40B4-BE49-F238E27FC236}">
                  <a16:creationId xmlns:a16="http://schemas.microsoft.com/office/drawing/2014/main" id="{0E3A6F7B-22A5-4157-BE52-134F514B14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8" name="Freeform 8">
              <a:extLst>
                <a:ext uri="{FF2B5EF4-FFF2-40B4-BE49-F238E27FC236}">
                  <a16:creationId xmlns:a16="http://schemas.microsoft.com/office/drawing/2014/main" id="{EDCF6484-CAF4-4E86-88F6-D49871EB1F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29" name="Freeform 9">
              <a:extLst>
                <a:ext uri="{FF2B5EF4-FFF2-40B4-BE49-F238E27FC236}">
                  <a16:creationId xmlns:a16="http://schemas.microsoft.com/office/drawing/2014/main" id="{69A01F6D-31B4-44F3-95AC-D18125FE20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0" name="Freeform 10">
              <a:extLst>
                <a:ext uri="{FF2B5EF4-FFF2-40B4-BE49-F238E27FC236}">
                  <a16:creationId xmlns:a16="http://schemas.microsoft.com/office/drawing/2014/main" id="{118F4054-4155-4BB6-A289-FC0A1174A7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A0FB7056-7F8C-4D1D-A0EC-AC7D62EF46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2A2B609A-2DF1-41A1-A499-DB58EF37B8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3" name="Rectangle 13">
              <a:extLst>
                <a:ext uri="{FF2B5EF4-FFF2-40B4-BE49-F238E27FC236}">
                  <a16:creationId xmlns:a16="http://schemas.microsoft.com/office/drawing/2014/main" id="{35A9837F-1748-48D1-8623-DEE9AA02BE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4" name="Freeform 14">
              <a:extLst>
                <a:ext uri="{FF2B5EF4-FFF2-40B4-BE49-F238E27FC236}">
                  <a16:creationId xmlns:a16="http://schemas.microsoft.com/office/drawing/2014/main" id="{5111C710-A735-49A3-88D1-A24F09DF30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5" name="Freeform 15">
              <a:extLst>
                <a:ext uri="{FF2B5EF4-FFF2-40B4-BE49-F238E27FC236}">
                  <a16:creationId xmlns:a16="http://schemas.microsoft.com/office/drawing/2014/main" id="{9CF76D75-E920-48F8-8457-D22E2EBA6C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6" name="Freeform 16">
              <a:extLst>
                <a:ext uri="{FF2B5EF4-FFF2-40B4-BE49-F238E27FC236}">
                  <a16:creationId xmlns:a16="http://schemas.microsoft.com/office/drawing/2014/main" id="{832C1E90-365E-43BA-B245-3F973C860D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7" name="Freeform 17">
              <a:extLst>
                <a:ext uri="{FF2B5EF4-FFF2-40B4-BE49-F238E27FC236}">
                  <a16:creationId xmlns:a16="http://schemas.microsoft.com/office/drawing/2014/main" id="{AC79B66F-7687-4EAB-9332-D26BDC7E1E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8" name="Freeform 18">
              <a:extLst>
                <a:ext uri="{FF2B5EF4-FFF2-40B4-BE49-F238E27FC236}">
                  <a16:creationId xmlns:a16="http://schemas.microsoft.com/office/drawing/2014/main" id="{425B4D9D-9929-4A7C-A8BD-784A6AB58D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39" name="Freeform 19">
              <a:extLst>
                <a:ext uri="{FF2B5EF4-FFF2-40B4-BE49-F238E27FC236}">
                  <a16:creationId xmlns:a16="http://schemas.microsoft.com/office/drawing/2014/main" id="{34073763-0E2B-499E-9A3F-F1DED91F9F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740" name="Freeform 20">
              <a:extLst>
                <a:ext uri="{FF2B5EF4-FFF2-40B4-BE49-F238E27FC236}">
                  <a16:creationId xmlns:a16="http://schemas.microsoft.com/office/drawing/2014/main" id="{3A1179E3-3CF1-4EB6-90ED-36113570AB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0741" name="Rectangle 21">
            <a:extLst>
              <a:ext uri="{FF2B5EF4-FFF2-40B4-BE49-F238E27FC236}">
                <a16:creationId xmlns:a16="http://schemas.microsoft.com/office/drawing/2014/main" id="{E6882087-5356-4192-B041-FE3B1423F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0742" name="Rectangle 22">
            <a:extLst>
              <a:ext uri="{FF2B5EF4-FFF2-40B4-BE49-F238E27FC236}">
                <a16:creationId xmlns:a16="http://schemas.microsoft.com/office/drawing/2014/main" id="{FA53672F-CA48-440F-811B-E2A56AF9A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3CBDAD86-34D8-44DE-9ABF-1FA944041B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44" name="Rectangle 24">
            <a:extLst>
              <a:ext uri="{FF2B5EF4-FFF2-40B4-BE49-F238E27FC236}">
                <a16:creationId xmlns:a16="http://schemas.microsoft.com/office/drawing/2014/main" id="{FE40AF28-9A99-43B9-982F-006FC624B0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45" name="Rectangle 25">
            <a:extLst>
              <a:ext uri="{FF2B5EF4-FFF2-40B4-BE49-F238E27FC236}">
                <a16:creationId xmlns:a16="http://schemas.microsoft.com/office/drawing/2014/main" id="{90027325-11A1-41D0-9A14-DE32B4CFE6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C364101-64E5-4128-A192-839A826C7E87}" type="slidenum">
              <a:rPr lang="ar-SA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7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Math&#233;matique%20&#8207;(E&#8206;)/MATH-MASCARA/CHRONOMATH/_Accuei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f27math.weebly.com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3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72.wmf"/><Relationship Id="rId32" Type="http://schemas.openxmlformats.org/officeDocument/2006/relationships/image" Target="../media/image7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74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75.wmf"/><Relationship Id="rId8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w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9" Type="http://schemas.openxmlformats.org/officeDocument/2006/relationships/oleObject" Target="../embeddings/oleObject92.bin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89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38" Type="http://schemas.openxmlformats.org/officeDocument/2006/relationships/image" Target="../media/image9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89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8.bin"/><Relationship Id="rId37" Type="http://schemas.openxmlformats.org/officeDocument/2006/relationships/oleObject" Target="../embeddings/oleObject91.bin"/><Relationship Id="rId40" Type="http://schemas.openxmlformats.org/officeDocument/2006/relationships/image" Target="../media/image94.wmf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86.bin"/><Relationship Id="rId36" Type="http://schemas.openxmlformats.org/officeDocument/2006/relationships/oleObject" Target="../embeddings/oleObject90.bin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84.wmf"/><Relationship Id="rId31" Type="http://schemas.openxmlformats.org/officeDocument/2006/relationships/image" Target="../media/image90.wmf"/><Relationship Id="rId4" Type="http://schemas.openxmlformats.org/officeDocument/2006/relationships/image" Target="../media/image77.wmf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87.bin"/><Relationship Id="rId35" Type="http://schemas.openxmlformats.org/officeDocument/2006/relationships/image" Target="../media/image92.wmf"/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9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9" Type="http://schemas.openxmlformats.org/officeDocument/2006/relationships/oleObject" Target="../embeddings/oleObject112.bin"/><Relationship Id="rId21" Type="http://schemas.openxmlformats.org/officeDocument/2006/relationships/oleObject" Target="../embeddings/oleObject103.bin"/><Relationship Id="rId34" Type="http://schemas.openxmlformats.org/officeDocument/2006/relationships/image" Target="../media/image102.wmf"/><Relationship Id="rId42" Type="http://schemas.openxmlformats.org/officeDocument/2006/relationships/image" Target="../media/image106.wmf"/><Relationship Id="rId47" Type="http://schemas.openxmlformats.org/officeDocument/2006/relationships/oleObject" Target="../embeddings/oleObject116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2.wmf"/><Relationship Id="rId29" Type="http://schemas.openxmlformats.org/officeDocument/2006/relationships/oleObject" Target="../embeddings/oleObject10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98.wmf"/><Relationship Id="rId32" Type="http://schemas.openxmlformats.org/officeDocument/2006/relationships/image" Target="../media/image59.wmf"/><Relationship Id="rId37" Type="http://schemas.openxmlformats.org/officeDocument/2006/relationships/oleObject" Target="../embeddings/oleObject111.bin"/><Relationship Id="rId40" Type="http://schemas.openxmlformats.org/officeDocument/2006/relationships/image" Target="../media/image105.wmf"/><Relationship Id="rId45" Type="http://schemas.openxmlformats.org/officeDocument/2006/relationships/oleObject" Target="../embeddings/oleObject115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28" Type="http://schemas.openxmlformats.org/officeDocument/2006/relationships/image" Target="../media/image100.wmf"/><Relationship Id="rId36" Type="http://schemas.openxmlformats.org/officeDocument/2006/relationships/image" Target="../media/image103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102.bin"/><Relationship Id="rId31" Type="http://schemas.openxmlformats.org/officeDocument/2006/relationships/oleObject" Target="../embeddings/oleObject108.bin"/><Relationship Id="rId44" Type="http://schemas.openxmlformats.org/officeDocument/2006/relationships/image" Target="../media/image107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81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106.bin"/><Relationship Id="rId30" Type="http://schemas.openxmlformats.org/officeDocument/2006/relationships/image" Target="../media/image101.wmf"/><Relationship Id="rId35" Type="http://schemas.openxmlformats.org/officeDocument/2006/relationships/oleObject" Target="../embeddings/oleObject110.bin"/><Relationship Id="rId43" Type="http://schemas.openxmlformats.org/officeDocument/2006/relationships/oleObject" Target="../embeddings/oleObject114.bin"/><Relationship Id="rId48" Type="http://schemas.openxmlformats.org/officeDocument/2006/relationships/image" Target="../media/image109.wmf"/><Relationship Id="rId8" Type="http://schemas.openxmlformats.org/officeDocument/2006/relationships/image" Target="../media/image78.wmf"/><Relationship Id="rId3" Type="http://schemas.openxmlformats.org/officeDocument/2006/relationships/oleObject" Target="../embeddings/oleObject93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33" Type="http://schemas.openxmlformats.org/officeDocument/2006/relationships/oleObject" Target="../embeddings/oleObject109.bin"/><Relationship Id="rId38" Type="http://schemas.openxmlformats.org/officeDocument/2006/relationships/image" Target="../media/image104.wmf"/><Relationship Id="rId46" Type="http://schemas.openxmlformats.org/officeDocument/2006/relationships/image" Target="../media/image108.wmf"/><Relationship Id="rId20" Type="http://schemas.openxmlformats.org/officeDocument/2006/relationships/image" Target="../media/image96.wmf"/><Relationship Id="rId41" Type="http://schemas.openxmlformats.org/officeDocument/2006/relationships/oleObject" Target="../embeddings/oleObject113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image" Target="../media/image126.jpeg"/><Relationship Id="rId21" Type="http://schemas.openxmlformats.org/officeDocument/2006/relationships/image" Target="../media/image118.wmf"/><Relationship Id="rId34" Type="http://schemas.openxmlformats.org/officeDocument/2006/relationships/image" Target="../media/image124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16.wmf"/><Relationship Id="rId25" Type="http://schemas.openxmlformats.org/officeDocument/2006/relationships/image" Target="../media/image120.wmf"/><Relationship Id="rId33" Type="http://schemas.openxmlformats.org/officeDocument/2006/relationships/oleObject" Target="../embeddings/oleObject13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27.bin"/><Relationship Id="rId32" Type="http://schemas.openxmlformats.org/officeDocument/2006/relationships/image" Target="../media/image123.wmf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23" Type="http://schemas.openxmlformats.org/officeDocument/2006/relationships/image" Target="../media/image119.wmf"/><Relationship Id="rId28" Type="http://schemas.openxmlformats.org/officeDocument/2006/relationships/oleObject" Target="../embeddings/oleObject129.bin"/><Relationship Id="rId36" Type="http://schemas.openxmlformats.org/officeDocument/2006/relationships/image" Target="../media/image125.w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17.wmf"/><Relationship Id="rId31" Type="http://schemas.openxmlformats.org/officeDocument/2006/relationships/oleObject" Target="../embeddings/oleObject131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21.wmf"/><Relationship Id="rId30" Type="http://schemas.openxmlformats.org/officeDocument/2006/relationships/image" Target="../media/image122.wmf"/><Relationship Id="rId35" Type="http://schemas.openxmlformats.org/officeDocument/2006/relationships/oleObject" Target="../embeddings/oleObject133.bin"/><Relationship Id="rId8" Type="http://schemas.openxmlformats.org/officeDocument/2006/relationships/oleObject" Target="../embeddings/oleObject119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5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149.bin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33.wmf"/><Relationship Id="rId25" Type="http://schemas.openxmlformats.org/officeDocument/2006/relationships/image" Target="../media/image136.wmf"/><Relationship Id="rId33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29" Type="http://schemas.openxmlformats.org/officeDocument/2006/relationships/image" Target="../media/image13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30.wmf"/><Relationship Id="rId24" Type="http://schemas.openxmlformats.org/officeDocument/2006/relationships/oleObject" Target="../embeddings/oleObject144.bin"/><Relationship Id="rId32" Type="http://schemas.openxmlformats.org/officeDocument/2006/relationships/oleObject" Target="../embeddings/oleObject148.bin"/><Relationship Id="rId37" Type="http://schemas.openxmlformats.org/officeDocument/2006/relationships/image" Target="../media/image142.wmf"/><Relationship Id="rId5" Type="http://schemas.openxmlformats.org/officeDocument/2006/relationships/image" Target="../media/image127.wmf"/><Relationship Id="rId15" Type="http://schemas.openxmlformats.org/officeDocument/2006/relationships/image" Target="../media/image132.wmf"/><Relationship Id="rId23" Type="http://schemas.openxmlformats.org/officeDocument/2006/relationships/image" Target="../media/image135.wmf"/><Relationship Id="rId28" Type="http://schemas.openxmlformats.org/officeDocument/2006/relationships/oleObject" Target="../embeddings/oleObject146.bin"/><Relationship Id="rId36" Type="http://schemas.openxmlformats.org/officeDocument/2006/relationships/oleObject" Target="../embeddings/oleObject150.bin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34.wmf"/><Relationship Id="rId31" Type="http://schemas.openxmlformats.org/officeDocument/2006/relationships/image" Target="../media/image139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37.wmf"/><Relationship Id="rId30" Type="http://schemas.openxmlformats.org/officeDocument/2006/relationships/oleObject" Target="../embeddings/oleObject147.bin"/><Relationship Id="rId35" Type="http://schemas.openxmlformats.org/officeDocument/2006/relationships/image" Target="../media/image141.wmf"/><Relationship Id="rId8" Type="http://schemas.openxmlformats.org/officeDocument/2006/relationships/oleObject" Target="../embeddings/oleObject136.bin"/><Relationship Id="rId3" Type="http://schemas.openxmlformats.org/officeDocument/2006/relationships/image" Target="../media/image143.jpe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5.wmf"/><Relationship Id="rId21" Type="http://schemas.openxmlformats.org/officeDocument/2006/relationships/oleObject" Target="../embeddings/oleObject160.bin"/><Relationship Id="rId34" Type="http://schemas.openxmlformats.org/officeDocument/2006/relationships/image" Target="../media/image159.wmf"/><Relationship Id="rId42" Type="http://schemas.openxmlformats.org/officeDocument/2006/relationships/image" Target="../media/image163.wmf"/><Relationship Id="rId47" Type="http://schemas.openxmlformats.org/officeDocument/2006/relationships/oleObject" Target="../embeddings/oleObject173.bin"/><Relationship Id="rId50" Type="http://schemas.openxmlformats.org/officeDocument/2006/relationships/image" Target="../media/image167.wmf"/><Relationship Id="rId55" Type="http://schemas.openxmlformats.org/officeDocument/2006/relationships/oleObject" Target="../embeddings/oleObject177.bin"/><Relationship Id="rId63" Type="http://schemas.openxmlformats.org/officeDocument/2006/relationships/oleObject" Target="../embeddings/oleObject18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29" Type="http://schemas.openxmlformats.org/officeDocument/2006/relationships/oleObject" Target="../embeddings/oleObject164.bin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54.wmf"/><Relationship Id="rId32" Type="http://schemas.openxmlformats.org/officeDocument/2006/relationships/image" Target="../media/image158.wmf"/><Relationship Id="rId37" Type="http://schemas.openxmlformats.org/officeDocument/2006/relationships/oleObject" Target="../embeddings/oleObject168.bin"/><Relationship Id="rId40" Type="http://schemas.openxmlformats.org/officeDocument/2006/relationships/image" Target="../media/image162.wmf"/><Relationship Id="rId45" Type="http://schemas.openxmlformats.org/officeDocument/2006/relationships/oleObject" Target="../embeddings/oleObject172.bin"/><Relationship Id="rId53" Type="http://schemas.openxmlformats.org/officeDocument/2006/relationships/oleObject" Target="../embeddings/oleObject176.bin"/><Relationship Id="rId58" Type="http://schemas.openxmlformats.org/officeDocument/2006/relationships/image" Target="../media/image171.wmf"/><Relationship Id="rId66" Type="http://schemas.openxmlformats.org/officeDocument/2006/relationships/image" Target="../media/image175.wmf"/><Relationship Id="rId5" Type="http://schemas.openxmlformats.org/officeDocument/2006/relationships/oleObject" Target="../embeddings/oleObject152.bin"/><Relationship Id="rId61" Type="http://schemas.openxmlformats.org/officeDocument/2006/relationships/oleObject" Target="../embeddings/oleObject180.bin"/><Relationship Id="rId19" Type="http://schemas.openxmlformats.org/officeDocument/2006/relationships/oleObject" Target="../embeddings/oleObject159.bin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57.wmf"/><Relationship Id="rId35" Type="http://schemas.openxmlformats.org/officeDocument/2006/relationships/oleObject" Target="../embeddings/oleObject167.bin"/><Relationship Id="rId43" Type="http://schemas.openxmlformats.org/officeDocument/2006/relationships/oleObject" Target="../embeddings/oleObject171.bin"/><Relationship Id="rId48" Type="http://schemas.openxmlformats.org/officeDocument/2006/relationships/image" Target="../media/image166.wmf"/><Relationship Id="rId56" Type="http://schemas.openxmlformats.org/officeDocument/2006/relationships/image" Target="../media/image170.wmf"/><Relationship Id="rId64" Type="http://schemas.openxmlformats.org/officeDocument/2006/relationships/image" Target="../media/image174.wmf"/><Relationship Id="rId8" Type="http://schemas.openxmlformats.org/officeDocument/2006/relationships/image" Target="../media/image146.wmf"/><Relationship Id="rId51" Type="http://schemas.openxmlformats.org/officeDocument/2006/relationships/oleObject" Target="../embeddings/oleObject175.bin"/><Relationship Id="rId3" Type="http://schemas.openxmlformats.org/officeDocument/2006/relationships/oleObject" Target="../embeddings/oleObject151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33" Type="http://schemas.openxmlformats.org/officeDocument/2006/relationships/oleObject" Target="../embeddings/oleObject166.bin"/><Relationship Id="rId38" Type="http://schemas.openxmlformats.org/officeDocument/2006/relationships/image" Target="../media/image161.wmf"/><Relationship Id="rId46" Type="http://schemas.openxmlformats.org/officeDocument/2006/relationships/image" Target="../media/image165.wmf"/><Relationship Id="rId59" Type="http://schemas.openxmlformats.org/officeDocument/2006/relationships/oleObject" Target="../embeddings/oleObject179.bin"/><Relationship Id="rId20" Type="http://schemas.openxmlformats.org/officeDocument/2006/relationships/image" Target="../media/image152.wmf"/><Relationship Id="rId41" Type="http://schemas.openxmlformats.org/officeDocument/2006/relationships/oleObject" Target="../embeddings/oleObject170.bin"/><Relationship Id="rId54" Type="http://schemas.openxmlformats.org/officeDocument/2006/relationships/image" Target="../media/image169.wmf"/><Relationship Id="rId62" Type="http://schemas.openxmlformats.org/officeDocument/2006/relationships/image" Target="../media/image17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5.wmf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56.wmf"/><Relationship Id="rId36" Type="http://schemas.openxmlformats.org/officeDocument/2006/relationships/image" Target="../media/image160.wmf"/><Relationship Id="rId49" Type="http://schemas.openxmlformats.org/officeDocument/2006/relationships/oleObject" Target="../embeddings/oleObject174.bin"/><Relationship Id="rId57" Type="http://schemas.openxmlformats.org/officeDocument/2006/relationships/oleObject" Target="../embeddings/oleObject178.bin"/><Relationship Id="rId10" Type="http://schemas.openxmlformats.org/officeDocument/2006/relationships/image" Target="../media/image147.wmf"/><Relationship Id="rId31" Type="http://schemas.openxmlformats.org/officeDocument/2006/relationships/oleObject" Target="../embeddings/oleObject165.bin"/><Relationship Id="rId44" Type="http://schemas.openxmlformats.org/officeDocument/2006/relationships/image" Target="../media/image164.wmf"/><Relationship Id="rId52" Type="http://schemas.openxmlformats.org/officeDocument/2006/relationships/image" Target="../media/image168.wmf"/><Relationship Id="rId60" Type="http://schemas.openxmlformats.org/officeDocument/2006/relationships/image" Target="../media/image172.wmf"/><Relationship Id="rId65" Type="http://schemas.openxmlformats.org/officeDocument/2006/relationships/oleObject" Target="../embeddings/oleObject182.bin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54.bin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51.wmf"/><Relationship Id="rId39" Type="http://schemas.openxmlformats.org/officeDocument/2006/relationships/oleObject" Target="../embeddings/oleObject169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8.bin"/><Relationship Id="rId18" Type="http://schemas.openxmlformats.org/officeDocument/2006/relationships/image" Target="../media/image183.wmf"/><Relationship Id="rId26" Type="http://schemas.openxmlformats.org/officeDocument/2006/relationships/image" Target="../media/image187.wmf"/><Relationship Id="rId3" Type="http://schemas.openxmlformats.org/officeDocument/2006/relationships/oleObject" Target="../embeddings/oleObject183.bin"/><Relationship Id="rId21" Type="http://schemas.openxmlformats.org/officeDocument/2006/relationships/oleObject" Target="../embeddings/oleObject192.bin"/><Relationship Id="rId34" Type="http://schemas.openxmlformats.org/officeDocument/2006/relationships/oleObject" Target="../embeddings/oleObject199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80.wmf"/><Relationship Id="rId17" Type="http://schemas.openxmlformats.org/officeDocument/2006/relationships/oleObject" Target="../embeddings/oleObject190.bin"/><Relationship Id="rId25" Type="http://schemas.openxmlformats.org/officeDocument/2006/relationships/oleObject" Target="../embeddings/oleObject194.bin"/><Relationship Id="rId33" Type="http://schemas.openxmlformats.org/officeDocument/2006/relationships/image" Target="../media/image190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82.wmf"/><Relationship Id="rId20" Type="http://schemas.openxmlformats.org/officeDocument/2006/relationships/image" Target="../media/image184.wmf"/><Relationship Id="rId29" Type="http://schemas.openxmlformats.org/officeDocument/2006/relationships/oleObject" Target="../embeddings/oleObject19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87.bin"/><Relationship Id="rId24" Type="http://schemas.openxmlformats.org/officeDocument/2006/relationships/image" Target="../media/image186.wmf"/><Relationship Id="rId32" Type="http://schemas.openxmlformats.org/officeDocument/2006/relationships/oleObject" Target="../embeddings/oleObject198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23" Type="http://schemas.openxmlformats.org/officeDocument/2006/relationships/oleObject" Target="../embeddings/oleObject193.bin"/><Relationship Id="rId28" Type="http://schemas.openxmlformats.org/officeDocument/2006/relationships/image" Target="../media/image188.wmf"/><Relationship Id="rId10" Type="http://schemas.openxmlformats.org/officeDocument/2006/relationships/image" Target="../media/image179.wmf"/><Relationship Id="rId19" Type="http://schemas.openxmlformats.org/officeDocument/2006/relationships/oleObject" Target="../embeddings/oleObject191.bin"/><Relationship Id="rId31" Type="http://schemas.openxmlformats.org/officeDocument/2006/relationships/image" Target="../media/image18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81.wmf"/><Relationship Id="rId22" Type="http://schemas.openxmlformats.org/officeDocument/2006/relationships/image" Target="../media/image185.wmf"/><Relationship Id="rId27" Type="http://schemas.openxmlformats.org/officeDocument/2006/relationships/oleObject" Target="../embeddings/oleObject195.bin"/><Relationship Id="rId30" Type="http://schemas.openxmlformats.org/officeDocument/2006/relationships/oleObject" Target="../embeddings/oleObject197.bin"/><Relationship Id="rId35" Type="http://schemas.openxmlformats.org/officeDocument/2006/relationships/image" Target="../media/image191.wmf"/><Relationship Id="rId8" Type="http://schemas.openxmlformats.org/officeDocument/2006/relationships/image" Target="../media/image178.wmf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2.wmf"/><Relationship Id="rId21" Type="http://schemas.openxmlformats.org/officeDocument/2006/relationships/oleObject" Target="../embeddings/oleObject209.bin"/><Relationship Id="rId42" Type="http://schemas.openxmlformats.org/officeDocument/2006/relationships/image" Target="../media/image210.wmf"/><Relationship Id="rId47" Type="http://schemas.openxmlformats.org/officeDocument/2006/relationships/oleObject" Target="../embeddings/oleObject222.bin"/><Relationship Id="rId63" Type="http://schemas.openxmlformats.org/officeDocument/2006/relationships/oleObject" Target="../embeddings/oleObject230.bin"/><Relationship Id="rId68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wmf"/><Relationship Id="rId29" Type="http://schemas.openxmlformats.org/officeDocument/2006/relationships/oleObject" Target="../embeddings/oleObject213.bin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201.wmf"/><Relationship Id="rId32" Type="http://schemas.openxmlformats.org/officeDocument/2006/relationships/image" Target="../media/image205.wmf"/><Relationship Id="rId37" Type="http://schemas.openxmlformats.org/officeDocument/2006/relationships/oleObject" Target="../embeddings/oleObject217.bin"/><Relationship Id="rId40" Type="http://schemas.openxmlformats.org/officeDocument/2006/relationships/image" Target="../media/image209.wmf"/><Relationship Id="rId45" Type="http://schemas.openxmlformats.org/officeDocument/2006/relationships/oleObject" Target="../embeddings/oleObject221.bin"/><Relationship Id="rId53" Type="http://schemas.openxmlformats.org/officeDocument/2006/relationships/oleObject" Target="../embeddings/oleObject225.bin"/><Relationship Id="rId58" Type="http://schemas.openxmlformats.org/officeDocument/2006/relationships/image" Target="../media/image218.wmf"/><Relationship Id="rId66" Type="http://schemas.openxmlformats.org/officeDocument/2006/relationships/image" Target="../media/image222.wmf"/><Relationship Id="rId5" Type="http://schemas.openxmlformats.org/officeDocument/2006/relationships/oleObject" Target="../embeddings/oleObject201.bin"/><Relationship Id="rId61" Type="http://schemas.openxmlformats.org/officeDocument/2006/relationships/oleObject" Target="../embeddings/oleObject229.bin"/><Relationship Id="rId19" Type="http://schemas.openxmlformats.org/officeDocument/2006/relationships/oleObject" Target="../embeddings/oleObject208.bin"/><Relationship Id="rId14" Type="http://schemas.openxmlformats.org/officeDocument/2006/relationships/image" Target="../media/image196.wmf"/><Relationship Id="rId22" Type="http://schemas.openxmlformats.org/officeDocument/2006/relationships/image" Target="../media/image200.wmf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204.wmf"/><Relationship Id="rId35" Type="http://schemas.openxmlformats.org/officeDocument/2006/relationships/oleObject" Target="../embeddings/oleObject216.bin"/><Relationship Id="rId43" Type="http://schemas.openxmlformats.org/officeDocument/2006/relationships/oleObject" Target="../embeddings/oleObject220.bin"/><Relationship Id="rId48" Type="http://schemas.openxmlformats.org/officeDocument/2006/relationships/image" Target="../media/image213.wmf"/><Relationship Id="rId56" Type="http://schemas.openxmlformats.org/officeDocument/2006/relationships/image" Target="../media/image217.wmf"/><Relationship Id="rId64" Type="http://schemas.openxmlformats.org/officeDocument/2006/relationships/image" Target="../media/image221.wmf"/><Relationship Id="rId69" Type="http://schemas.openxmlformats.org/officeDocument/2006/relationships/oleObject" Target="../embeddings/oleObject233.bin"/><Relationship Id="rId8" Type="http://schemas.openxmlformats.org/officeDocument/2006/relationships/image" Target="../media/image193.wmf"/><Relationship Id="rId51" Type="http://schemas.openxmlformats.org/officeDocument/2006/relationships/oleObject" Target="../embeddings/oleObject224.bin"/><Relationship Id="rId72" Type="http://schemas.openxmlformats.org/officeDocument/2006/relationships/image" Target="../media/image225.wmf"/><Relationship Id="rId3" Type="http://schemas.openxmlformats.org/officeDocument/2006/relationships/oleObject" Target="../embeddings/oleObject200.bin"/><Relationship Id="rId12" Type="http://schemas.openxmlformats.org/officeDocument/2006/relationships/image" Target="../media/image195.wmf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38" Type="http://schemas.openxmlformats.org/officeDocument/2006/relationships/image" Target="../media/image208.wmf"/><Relationship Id="rId46" Type="http://schemas.openxmlformats.org/officeDocument/2006/relationships/image" Target="../media/image212.wmf"/><Relationship Id="rId59" Type="http://schemas.openxmlformats.org/officeDocument/2006/relationships/oleObject" Target="../embeddings/oleObject228.bin"/><Relationship Id="rId67" Type="http://schemas.openxmlformats.org/officeDocument/2006/relationships/oleObject" Target="../embeddings/oleObject232.bin"/><Relationship Id="rId20" Type="http://schemas.openxmlformats.org/officeDocument/2006/relationships/image" Target="../media/image199.wmf"/><Relationship Id="rId41" Type="http://schemas.openxmlformats.org/officeDocument/2006/relationships/oleObject" Target="../embeddings/oleObject219.bin"/><Relationship Id="rId54" Type="http://schemas.openxmlformats.org/officeDocument/2006/relationships/image" Target="../media/image216.wmf"/><Relationship Id="rId62" Type="http://schemas.openxmlformats.org/officeDocument/2006/relationships/image" Target="../media/image220.wmf"/><Relationship Id="rId70" Type="http://schemas.openxmlformats.org/officeDocument/2006/relationships/image" Target="../media/image22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2.wmf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203.wmf"/><Relationship Id="rId36" Type="http://schemas.openxmlformats.org/officeDocument/2006/relationships/image" Target="../media/image207.wmf"/><Relationship Id="rId49" Type="http://schemas.openxmlformats.org/officeDocument/2006/relationships/oleObject" Target="../embeddings/oleObject223.bin"/><Relationship Id="rId57" Type="http://schemas.openxmlformats.org/officeDocument/2006/relationships/oleObject" Target="../embeddings/oleObject227.bin"/><Relationship Id="rId10" Type="http://schemas.openxmlformats.org/officeDocument/2006/relationships/image" Target="../media/image194.wmf"/><Relationship Id="rId31" Type="http://schemas.openxmlformats.org/officeDocument/2006/relationships/oleObject" Target="../embeddings/oleObject214.bin"/><Relationship Id="rId44" Type="http://schemas.openxmlformats.org/officeDocument/2006/relationships/image" Target="../media/image211.wmf"/><Relationship Id="rId52" Type="http://schemas.openxmlformats.org/officeDocument/2006/relationships/image" Target="../media/image215.wmf"/><Relationship Id="rId60" Type="http://schemas.openxmlformats.org/officeDocument/2006/relationships/image" Target="../media/image219.wmf"/><Relationship Id="rId65" Type="http://schemas.openxmlformats.org/officeDocument/2006/relationships/oleObject" Target="../embeddings/oleObject231.bin"/><Relationship Id="rId73" Type="http://schemas.openxmlformats.org/officeDocument/2006/relationships/slide" Target="slide2.xml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03.bin"/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198.wmf"/><Relationship Id="rId39" Type="http://schemas.openxmlformats.org/officeDocument/2006/relationships/oleObject" Target="../embeddings/oleObject218.bin"/><Relationship Id="rId34" Type="http://schemas.openxmlformats.org/officeDocument/2006/relationships/image" Target="../media/image206.wmf"/><Relationship Id="rId50" Type="http://schemas.openxmlformats.org/officeDocument/2006/relationships/image" Target="../media/image214.wmf"/><Relationship Id="rId55" Type="http://schemas.openxmlformats.org/officeDocument/2006/relationships/oleObject" Target="../embeddings/oleObject226.bin"/><Relationship Id="rId7" Type="http://schemas.openxmlformats.org/officeDocument/2006/relationships/oleObject" Target="../embeddings/oleObject202.bin"/><Relationship Id="rId71" Type="http://schemas.openxmlformats.org/officeDocument/2006/relationships/oleObject" Target="../embeddings/oleObject234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233.wmf"/><Relationship Id="rId26" Type="http://schemas.openxmlformats.org/officeDocument/2006/relationships/image" Target="../media/image237.wmf"/><Relationship Id="rId39" Type="http://schemas.openxmlformats.org/officeDocument/2006/relationships/oleObject" Target="../embeddings/oleObject253.bin"/><Relationship Id="rId21" Type="http://schemas.openxmlformats.org/officeDocument/2006/relationships/oleObject" Target="../embeddings/oleObject244.bin"/><Relationship Id="rId34" Type="http://schemas.openxmlformats.org/officeDocument/2006/relationships/image" Target="../media/image241.wmf"/><Relationship Id="rId42" Type="http://schemas.openxmlformats.org/officeDocument/2006/relationships/image" Target="../media/image245.wmf"/><Relationship Id="rId47" Type="http://schemas.openxmlformats.org/officeDocument/2006/relationships/oleObject" Target="../embeddings/oleObject257.bin"/><Relationship Id="rId50" Type="http://schemas.openxmlformats.org/officeDocument/2006/relationships/image" Target="../media/image249.wmf"/><Relationship Id="rId55" Type="http://schemas.openxmlformats.org/officeDocument/2006/relationships/oleObject" Target="../embeddings/oleObject261.bin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2.wmf"/><Relationship Id="rId29" Type="http://schemas.openxmlformats.org/officeDocument/2006/relationships/oleObject" Target="../embeddings/oleObject248.bin"/><Relationship Id="rId11" Type="http://schemas.openxmlformats.org/officeDocument/2006/relationships/oleObject" Target="../embeddings/oleObject239.bin"/><Relationship Id="rId24" Type="http://schemas.openxmlformats.org/officeDocument/2006/relationships/image" Target="../media/image236.wmf"/><Relationship Id="rId32" Type="http://schemas.openxmlformats.org/officeDocument/2006/relationships/image" Target="../media/image240.wmf"/><Relationship Id="rId37" Type="http://schemas.openxmlformats.org/officeDocument/2006/relationships/oleObject" Target="../embeddings/oleObject252.bin"/><Relationship Id="rId40" Type="http://schemas.openxmlformats.org/officeDocument/2006/relationships/image" Target="../media/image244.wmf"/><Relationship Id="rId45" Type="http://schemas.openxmlformats.org/officeDocument/2006/relationships/oleObject" Target="../embeddings/oleObject256.bin"/><Relationship Id="rId53" Type="http://schemas.openxmlformats.org/officeDocument/2006/relationships/oleObject" Target="../embeddings/oleObject260.bin"/><Relationship Id="rId58" Type="http://schemas.openxmlformats.org/officeDocument/2006/relationships/image" Target="../media/image253.wmf"/><Relationship Id="rId5" Type="http://schemas.openxmlformats.org/officeDocument/2006/relationships/oleObject" Target="../embeddings/oleObject236.bin"/><Relationship Id="rId19" Type="http://schemas.openxmlformats.org/officeDocument/2006/relationships/oleObject" Target="../embeddings/oleObject243.bin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231.wmf"/><Relationship Id="rId22" Type="http://schemas.openxmlformats.org/officeDocument/2006/relationships/image" Target="../media/image235.wmf"/><Relationship Id="rId27" Type="http://schemas.openxmlformats.org/officeDocument/2006/relationships/oleObject" Target="../embeddings/oleObject247.bin"/><Relationship Id="rId30" Type="http://schemas.openxmlformats.org/officeDocument/2006/relationships/image" Target="../media/image239.wmf"/><Relationship Id="rId35" Type="http://schemas.openxmlformats.org/officeDocument/2006/relationships/oleObject" Target="../embeddings/oleObject251.bin"/><Relationship Id="rId43" Type="http://schemas.openxmlformats.org/officeDocument/2006/relationships/oleObject" Target="../embeddings/oleObject255.bin"/><Relationship Id="rId48" Type="http://schemas.openxmlformats.org/officeDocument/2006/relationships/image" Target="../media/image248.wmf"/><Relationship Id="rId56" Type="http://schemas.openxmlformats.org/officeDocument/2006/relationships/image" Target="../media/image252.wmf"/><Relationship Id="rId8" Type="http://schemas.openxmlformats.org/officeDocument/2006/relationships/image" Target="../media/image228.wmf"/><Relationship Id="rId51" Type="http://schemas.openxmlformats.org/officeDocument/2006/relationships/oleObject" Target="../embeddings/oleObject259.bin"/><Relationship Id="rId3" Type="http://schemas.openxmlformats.org/officeDocument/2006/relationships/oleObject" Target="../embeddings/oleObject235.bin"/><Relationship Id="rId12" Type="http://schemas.openxmlformats.org/officeDocument/2006/relationships/image" Target="../media/image230.wmf"/><Relationship Id="rId17" Type="http://schemas.openxmlformats.org/officeDocument/2006/relationships/oleObject" Target="../embeddings/oleObject242.bin"/><Relationship Id="rId25" Type="http://schemas.openxmlformats.org/officeDocument/2006/relationships/oleObject" Target="../embeddings/oleObject246.bin"/><Relationship Id="rId33" Type="http://schemas.openxmlformats.org/officeDocument/2006/relationships/oleObject" Target="../embeddings/oleObject250.bin"/><Relationship Id="rId38" Type="http://schemas.openxmlformats.org/officeDocument/2006/relationships/image" Target="../media/image243.wmf"/><Relationship Id="rId46" Type="http://schemas.openxmlformats.org/officeDocument/2006/relationships/image" Target="../media/image247.wmf"/><Relationship Id="rId20" Type="http://schemas.openxmlformats.org/officeDocument/2006/relationships/image" Target="../media/image234.wmf"/><Relationship Id="rId41" Type="http://schemas.openxmlformats.org/officeDocument/2006/relationships/oleObject" Target="../embeddings/oleObject254.bin"/><Relationship Id="rId54" Type="http://schemas.openxmlformats.org/officeDocument/2006/relationships/image" Target="../media/image25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7.wmf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5.bin"/><Relationship Id="rId28" Type="http://schemas.openxmlformats.org/officeDocument/2006/relationships/image" Target="../media/image238.wmf"/><Relationship Id="rId36" Type="http://schemas.openxmlformats.org/officeDocument/2006/relationships/image" Target="../media/image242.wmf"/><Relationship Id="rId49" Type="http://schemas.openxmlformats.org/officeDocument/2006/relationships/oleObject" Target="../embeddings/oleObject258.bin"/><Relationship Id="rId57" Type="http://schemas.openxmlformats.org/officeDocument/2006/relationships/oleObject" Target="../embeddings/oleObject262.bin"/><Relationship Id="rId10" Type="http://schemas.openxmlformats.org/officeDocument/2006/relationships/image" Target="../media/image229.wmf"/><Relationship Id="rId31" Type="http://schemas.openxmlformats.org/officeDocument/2006/relationships/oleObject" Target="../embeddings/oleObject249.bin"/><Relationship Id="rId44" Type="http://schemas.openxmlformats.org/officeDocument/2006/relationships/image" Target="../media/image246.wmf"/><Relationship Id="rId52" Type="http://schemas.openxmlformats.org/officeDocument/2006/relationships/image" Target="../media/image250.wm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wmf"/><Relationship Id="rId21" Type="http://schemas.openxmlformats.org/officeDocument/2006/relationships/oleObject" Target="../embeddings/oleObject272.bin"/><Relationship Id="rId42" Type="http://schemas.openxmlformats.org/officeDocument/2006/relationships/image" Target="../media/image247.wmf"/><Relationship Id="rId47" Type="http://schemas.openxmlformats.org/officeDocument/2006/relationships/oleObject" Target="../embeddings/oleObject285.bin"/><Relationship Id="rId63" Type="http://schemas.openxmlformats.org/officeDocument/2006/relationships/oleObject" Target="../embeddings/oleObject293.bin"/><Relationship Id="rId68" Type="http://schemas.openxmlformats.org/officeDocument/2006/relationships/image" Target="../media/image260.wmf"/><Relationship Id="rId84" Type="http://schemas.openxmlformats.org/officeDocument/2006/relationships/image" Target="../media/image268.wmf"/><Relationship Id="rId16" Type="http://schemas.openxmlformats.org/officeDocument/2006/relationships/image" Target="../media/image235.wmf"/><Relationship Id="rId11" Type="http://schemas.openxmlformats.org/officeDocument/2006/relationships/oleObject" Target="../embeddings/oleObject267.bin"/><Relationship Id="rId32" Type="http://schemas.openxmlformats.org/officeDocument/2006/relationships/image" Target="../media/image242.wmf"/><Relationship Id="rId37" Type="http://schemas.openxmlformats.org/officeDocument/2006/relationships/oleObject" Target="../embeddings/oleObject280.bin"/><Relationship Id="rId53" Type="http://schemas.openxmlformats.org/officeDocument/2006/relationships/oleObject" Target="../embeddings/oleObject288.bin"/><Relationship Id="rId58" Type="http://schemas.openxmlformats.org/officeDocument/2006/relationships/image" Target="../media/image255.wmf"/><Relationship Id="rId74" Type="http://schemas.openxmlformats.org/officeDocument/2006/relationships/image" Target="../media/image263.wmf"/><Relationship Id="rId79" Type="http://schemas.openxmlformats.org/officeDocument/2006/relationships/oleObject" Target="../embeddings/oleObject301.bin"/><Relationship Id="rId5" Type="http://schemas.openxmlformats.org/officeDocument/2006/relationships/oleObject" Target="../embeddings/oleObject264.bin"/><Relationship Id="rId19" Type="http://schemas.openxmlformats.org/officeDocument/2006/relationships/oleObject" Target="../embeddings/oleObject271.bin"/><Relationship Id="rId14" Type="http://schemas.openxmlformats.org/officeDocument/2006/relationships/image" Target="../media/image234.wmf"/><Relationship Id="rId22" Type="http://schemas.openxmlformats.org/officeDocument/2006/relationships/image" Target="../media/image237.wmf"/><Relationship Id="rId27" Type="http://schemas.openxmlformats.org/officeDocument/2006/relationships/oleObject" Target="../embeddings/oleObject275.bin"/><Relationship Id="rId30" Type="http://schemas.openxmlformats.org/officeDocument/2006/relationships/image" Target="../media/image241.wmf"/><Relationship Id="rId35" Type="http://schemas.openxmlformats.org/officeDocument/2006/relationships/oleObject" Target="../embeddings/oleObject279.bin"/><Relationship Id="rId43" Type="http://schemas.openxmlformats.org/officeDocument/2006/relationships/oleObject" Target="../embeddings/oleObject283.bin"/><Relationship Id="rId48" Type="http://schemas.openxmlformats.org/officeDocument/2006/relationships/image" Target="../media/image250.wmf"/><Relationship Id="rId56" Type="http://schemas.openxmlformats.org/officeDocument/2006/relationships/image" Target="../media/image254.wmf"/><Relationship Id="rId64" Type="http://schemas.openxmlformats.org/officeDocument/2006/relationships/image" Target="../media/image258.wmf"/><Relationship Id="rId69" Type="http://schemas.openxmlformats.org/officeDocument/2006/relationships/oleObject" Target="../embeddings/oleObject296.bin"/><Relationship Id="rId77" Type="http://schemas.openxmlformats.org/officeDocument/2006/relationships/oleObject" Target="../embeddings/oleObject300.bin"/><Relationship Id="rId8" Type="http://schemas.openxmlformats.org/officeDocument/2006/relationships/image" Target="../media/image232.wmf"/><Relationship Id="rId51" Type="http://schemas.openxmlformats.org/officeDocument/2006/relationships/oleObject" Target="../embeddings/oleObject287.bin"/><Relationship Id="rId72" Type="http://schemas.openxmlformats.org/officeDocument/2006/relationships/image" Target="../media/image262.wmf"/><Relationship Id="rId80" Type="http://schemas.openxmlformats.org/officeDocument/2006/relationships/image" Target="../media/image266.wmf"/><Relationship Id="rId85" Type="http://schemas.openxmlformats.org/officeDocument/2006/relationships/oleObject" Target="../embeddings/oleObject304.bin"/><Relationship Id="rId3" Type="http://schemas.openxmlformats.org/officeDocument/2006/relationships/oleObject" Target="../embeddings/oleObject263.bin"/><Relationship Id="rId12" Type="http://schemas.openxmlformats.org/officeDocument/2006/relationships/image" Target="../media/image233.wmf"/><Relationship Id="rId17" Type="http://schemas.openxmlformats.org/officeDocument/2006/relationships/oleObject" Target="../embeddings/oleObject270.bin"/><Relationship Id="rId25" Type="http://schemas.openxmlformats.org/officeDocument/2006/relationships/oleObject" Target="../embeddings/oleObject274.bin"/><Relationship Id="rId33" Type="http://schemas.openxmlformats.org/officeDocument/2006/relationships/oleObject" Target="../embeddings/oleObject278.bin"/><Relationship Id="rId38" Type="http://schemas.openxmlformats.org/officeDocument/2006/relationships/image" Target="../media/image245.wmf"/><Relationship Id="rId46" Type="http://schemas.openxmlformats.org/officeDocument/2006/relationships/image" Target="../media/image249.wmf"/><Relationship Id="rId59" Type="http://schemas.openxmlformats.org/officeDocument/2006/relationships/oleObject" Target="../embeddings/oleObject291.bin"/><Relationship Id="rId67" Type="http://schemas.openxmlformats.org/officeDocument/2006/relationships/oleObject" Target="../embeddings/oleObject295.bin"/><Relationship Id="rId20" Type="http://schemas.openxmlformats.org/officeDocument/2006/relationships/image" Target="../media/image236.wmf"/><Relationship Id="rId41" Type="http://schemas.openxmlformats.org/officeDocument/2006/relationships/oleObject" Target="../embeddings/oleObject282.bin"/><Relationship Id="rId54" Type="http://schemas.openxmlformats.org/officeDocument/2006/relationships/image" Target="../media/image253.wmf"/><Relationship Id="rId62" Type="http://schemas.openxmlformats.org/officeDocument/2006/relationships/image" Target="../media/image257.wmf"/><Relationship Id="rId70" Type="http://schemas.openxmlformats.org/officeDocument/2006/relationships/image" Target="../media/image261.wmf"/><Relationship Id="rId75" Type="http://schemas.openxmlformats.org/officeDocument/2006/relationships/oleObject" Target="../embeddings/oleObject299.bin"/><Relationship Id="rId83" Type="http://schemas.openxmlformats.org/officeDocument/2006/relationships/oleObject" Target="../embeddings/oleObject303.bin"/><Relationship Id="rId88" Type="http://schemas.openxmlformats.org/officeDocument/2006/relationships/image" Target="../media/image27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1.wmf"/><Relationship Id="rId15" Type="http://schemas.openxmlformats.org/officeDocument/2006/relationships/oleObject" Target="../embeddings/oleObject269.bin"/><Relationship Id="rId23" Type="http://schemas.openxmlformats.org/officeDocument/2006/relationships/oleObject" Target="../embeddings/oleObject273.bin"/><Relationship Id="rId28" Type="http://schemas.openxmlformats.org/officeDocument/2006/relationships/image" Target="../media/image240.wmf"/><Relationship Id="rId36" Type="http://schemas.openxmlformats.org/officeDocument/2006/relationships/image" Target="../media/image244.wmf"/><Relationship Id="rId49" Type="http://schemas.openxmlformats.org/officeDocument/2006/relationships/oleObject" Target="../embeddings/oleObject286.bin"/><Relationship Id="rId57" Type="http://schemas.openxmlformats.org/officeDocument/2006/relationships/oleObject" Target="../embeddings/oleObject290.bin"/><Relationship Id="rId10" Type="http://schemas.openxmlformats.org/officeDocument/2006/relationships/image" Target="../media/image228.wmf"/><Relationship Id="rId31" Type="http://schemas.openxmlformats.org/officeDocument/2006/relationships/oleObject" Target="../embeddings/oleObject277.bin"/><Relationship Id="rId44" Type="http://schemas.openxmlformats.org/officeDocument/2006/relationships/image" Target="../media/image248.wmf"/><Relationship Id="rId52" Type="http://schemas.openxmlformats.org/officeDocument/2006/relationships/image" Target="../media/image252.wmf"/><Relationship Id="rId60" Type="http://schemas.openxmlformats.org/officeDocument/2006/relationships/image" Target="../media/image256.wmf"/><Relationship Id="rId65" Type="http://schemas.openxmlformats.org/officeDocument/2006/relationships/oleObject" Target="../embeddings/oleObject294.bin"/><Relationship Id="rId73" Type="http://schemas.openxmlformats.org/officeDocument/2006/relationships/oleObject" Target="../embeddings/oleObject298.bin"/><Relationship Id="rId78" Type="http://schemas.openxmlformats.org/officeDocument/2006/relationships/image" Target="../media/image265.wmf"/><Relationship Id="rId81" Type="http://schemas.openxmlformats.org/officeDocument/2006/relationships/oleObject" Target="../embeddings/oleObject302.bin"/><Relationship Id="rId86" Type="http://schemas.openxmlformats.org/officeDocument/2006/relationships/image" Target="../media/image269.wmf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266.bin"/><Relationship Id="rId13" Type="http://schemas.openxmlformats.org/officeDocument/2006/relationships/oleObject" Target="../embeddings/oleObject268.bin"/><Relationship Id="rId18" Type="http://schemas.openxmlformats.org/officeDocument/2006/relationships/image" Target="../media/image229.wmf"/><Relationship Id="rId39" Type="http://schemas.openxmlformats.org/officeDocument/2006/relationships/oleObject" Target="../embeddings/oleObject281.bin"/><Relationship Id="rId34" Type="http://schemas.openxmlformats.org/officeDocument/2006/relationships/image" Target="../media/image243.wmf"/><Relationship Id="rId50" Type="http://schemas.openxmlformats.org/officeDocument/2006/relationships/image" Target="../media/image251.wmf"/><Relationship Id="rId55" Type="http://schemas.openxmlformats.org/officeDocument/2006/relationships/oleObject" Target="../embeddings/oleObject289.bin"/><Relationship Id="rId76" Type="http://schemas.openxmlformats.org/officeDocument/2006/relationships/image" Target="../media/image264.wmf"/><Relationship Id="rId7" Type="http://schemas.openxmlformats.org/officeDocument/2006/relationships/oleObject" Target="../embeddings/oleObject265.bin"/><Relationship Id="rId71" Type="http://schemas.openxmlformats.org/officeDocument/2006/relationships/oleObject" Target="../embeddings/oleObject297.bin"/><Relationship Id="rId2" Type="http://schemas.openxmlformats.org/officeDocument/2006/relationships/slideLayout" Target="../slideLayouts/slideLayout13.xml"/><Relationship Id="rId29" Type="http://schemas.openxmlformats.org/officeDocument/2006/relationships/oleObject" Target="../embeddings/oleObject276.bin"/><Relationship Id="rId24" Type="http://schemas.openxmlformats.org/officeDocument/2006/relationships/image" Target="../media/image238.wmf"/><Relationship Id="rId40" Type="http://schemas.openxmlformats.org/officeDocument/2006/relationships/image" Target="../media/image246.wmf"/><Relationship Id="rId45" Type="http://schemas.openxmlformats.org/officeDocument/2006/relationships/oleObject" Target="../embeddings/oleObject284.bin"/><Relationship Id="rId66" Type="http://schemas.openxmlformats.org/officeDocument/2006/relationships/image" Target="../media/image259.wmf"/><Relationship Id="rId87" Type="http://schemas.openxmlformats.org/officeDocument/2006/relationships/oleObject" Target="../embeddings/oleObject305.bin"/><Relationship Id="rId61" Type="http://schemas.openxmlformats.org/officeDocument/2006/relationships/oleObject" Target="../embeddings/oleObject292.bin"/><Relationship Id="rId82" Type="http://schemas.openxmlformats.org/officeDocument/2006/relationships/image" Target="../media/image26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1.bin"/><Relationship Id="rId18" Type="http://schemas.openxmlformats.org/officeDocument/2006/relationships/image" Target="../media/image278.wmf"/><Relationship Id="rId26" Type="http://schemas.openxmlformats.org/officeDocument/2006/relationships/image" Target="../media/image282.wmf"/><Relationship Id="rId39" Type="http://schemas.openxmlformats.org/officeDocument/2006/relationships/oleObject" Target="../embeddings/oleObject324.bin"/><Relationship Id="rId21" Type="http://schemas.openxmlformats.org/officeDocument/2006/relationships/oleObject" Target="../embeddings/oleObject315.bin"/><Relationship Id="rId34" Type="http://schemas.openxmlformats.org/officeDocument/2006/relationships/image" Target="../media/image286.wmf"/><Relationship Id="rId42" Type="http://schemas.openxmlformats.org/officeDocument/2006/relationships/image" Target="../media/image290.wmf"/><Relationship Id="rId47" Type="http://schemas.openxmlformats.org/officeDocument/2006/relationships/oleObject" Target="../embeddings/oleObject328.bin"/><Relationship Id="rId50" Type="http://schemas.openxmlformats.org/officeDocument/2006/relationships/image" Target="../media/image294.wmf"/><Relationship Id="rId55" Type="http://schemas.openxmlformats.org/officeDocument/2006/relationships/oleObject" Target="../embeddings/oleObject332.bin"/><Relationship Id="rId7" Type="http://schemas.openxmlformats.org/officeDocument/2006/relationships/oleObject" Target="../embeddings/oleObject3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7.wmf"/><Relationship Id="rId29" Type="http://schemas.openxmlformats.org/officeDocument/2006/relationships/oleObject" Target="../embeddings/oleObject319.bin"/><Relationship Id="rId11" Type="http://schemas.openxmlformats.org/officeDocument/2006/relationships/oleObject" Target="../embeddings/oleObject310.bin"/><Relationship Id="rId24" Type="http://schemas.openxmlformats.org/officeDocument/2006/relationships/image" Target="../media/image281.wmf"/><Relationship Id="rId32" Type="http://schemas.openxmlformats.org/officeDocument/2006/relationships/image" Target="../media/image285.wmf"/><Relationship Id="rId37" Type="http://schemas.openxmlformats.org/officeDocument/2006/relationships/oleObject" Target="../embeddings/oleObject323.bin"/><Relationship Id="rId40" Type="http://schemas.openxmlformats.org/officeDocument/2006/relationships/image" Target="../media/image289.wmf"/><Relationship Id="rId45" Type="http://schemas.openxmlformats.org/officeDocument/2006/relationships/oleObject" Target="../embeddings/oleObject327.bin"/><Relationship Id="rId53" Type="http://schemas.openxmlformats.org/officeDocument/2006/relationships/oleObject" Target="../embeddings/oleObject331.bin"/><Relationship Id="rId5" Type="http://schemas.openxmlformats.org/officeDocument/2006/relationships/oleObject" Target="../embeddings/oleObject307.bin"/><Relationship Id="rId10" Type="http://schemas.openxmlformats.org/officeDocument/2006/relationships/image" Target="../media/image274.wmf"/><Relationship Id="rId19" Type="http://schemas.openxmlformats.org/officeDocument/2006/relationships/oleObject" Target="../embeddings/oleObject314.bin"/><Relationship Id="rId31" Type="http://schemas.openxmlformats.org/officeDocument/2006/relationships/oleObject" Target="../embeddings/oleObject320.bin"/><Relationship Id="rId44" Type="http://schemas.openxmlformats.org/officeDocument/2006/relationships/image" Target="../media/image291.wmf"/><Relationship Id="rId52" Type="http://schemas.openxmlformats.org/officeDocument/2006/relationships/image" Target="../media/image295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309.bin"/><Relationship Id="rId14" Type="http://schemas.openxmlformats.org/officeDocument/2006/relationships/image" Target="../media/image276.wmf"/><Relationship Id="rId22" Type="http://schemas.openxmlformats.org/officeDocument/2006/relationships/image" Target="../media/image280.wmf"/><Relationship Id="rId27" Type="http://schemas.openxmlformats.org/officeDocument/2006/relationships/oleObject" Target="../embeddings/oleObject318.bin"/><Relationship Id="rId30" Type="http://schemas.openxmlformats.org/officeDocument/2006/relationships/image" Target="../media/image284.wmf"/><Relationship Id="rId35" Type="http://schemas.openxmlformats.org/officeDocument/2006/relationships/oleObject" Target="../embeddings/oleObject322.bin"/><Relationship Id="rId43" Type="http://schemas.openxmlformats.org/officeDocument/2006/relationships/oleObject" Target="../embeddings/oleObject326.bin"/><Relationship Id="rId48" Type="http://schemas.openxmlformats.org/officeDocument/2006/relationships/image" Target="../media/image293.wmf"/><Relationship Id="rId56" Type="http://schemas.openxmlformats.org/officeDocument/2006/relationships/image" Target="../media/image297.wmf"/><Relationship Id="rId8" Type="http://schemas.openxmlformats.org/officeDocument/2006/relationships/image" Target="../media/image273.wmf"/><Relationship Id="rId51" Type="http://schemas.openxmlformats.org/officeDocument/2006/relationships/oleObject" Target="../embeddings/oleObject330.bin"/><Relationship Id="rId3" Type="http://schemas.openxmlformats.org/officeDocument/2006/relationships/oleObject" Target="../embeddings/oleObject306.bin"/><Relationship Id="rId12" Type="http://schemas.openxmlformats.org/officeDocument/2006/relationships/image" Target="../media/image275.wmf"/><Relationship Id="rId17" Type="http://schemas.openxmlformats.org/officeDocument/2006/relationships/oleObject" Target="../embeddings/oleObject313.bin"/><Relationship Id="rId25" Type="http://schemas.openxmlformats.org/officeDocument/2006/relationships/oleObject" Target="../embeddings/oleObject317.bin"/><Relationship Id="rId33" Type="http://schemas.openxmlformats.org/officeDocument/2006/relationships/oleObject" Target="../embeddings/oleObject321.bin"/><Relationship Id="rId38" Type="http://schemas.openxmlformats.org/officeDocument/2006/relationships/image" Target="../media/image288.wmf"/><Relationship Id="rId46" Type="http://schemas.openxmlformats.org/officeDocument/2006/relationships/image" Target="../media/image292.wmf"/><Relationship Id="rId20" Type="http://schemas.openxmlformats.org/officeDocument/2006/relationships/image" Target="../media/image279.wmf"/><Relationship Id="rId41" Type="http://schemas.openxmlformats.org/officeDocument/2006/relationships/oleObject" Target="../embeddings/oleObject325.bin"/><Relationship Id="rId54" Type="http://schemas.openxmlformats.org/officeDocument/2006/relationships/image" Target="../media/image29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2.wmf"/><Relationship Id="rId15" Type="http://schemas.openxmlformats.org/officeDocument/2006/relationships/oleObject" Target="../embeddings/oleObject312.bin"/><Relationship Id="rId23" Type="http://schemas.openxmlformats.org/officeDocument/2006/relationships/oleObject" Target="../embeddings/oleObject316.bin"/><Relationship Id="rId28" Type="http://schemas.openxmlformats.org/officeDocument/2006/relationships/image" Target="../media/image283.wmf"/><Relationship Id="rId36" Type="http://schemas.openxmlformats.org/officeDocument/2006/relationships/image" Target="../media/image287.wmf"/><Relationship Id="rId49" Type="http://schemas.openxmlformats.org/officeDocument/2006/relationships/oleObject" Target="../embeddings/oleObject329.bin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9.wmf"/><Relationship Id="rId21" Type="http://schemas.openxmlformats.org/officeDocument/2006/relationships/oleObject" Target="../embeddings/oleObject342.bin"/><Relationship Id="rId42" Type="http://schemas.openxmlformats.org/officeDocument/2006/relationships/image" Target="../media/image317.wmf"/><Relationship Id="rId47" Type="http://schemas.openxmlformats.org/officeDocument/2006/relationships/oleObject" Target="../embeddings/oleObject355.bin"/><Relationship Id="rId63" Type="http://schemas.openxmlformats.org/officeDocument/2006/relationships/oleObject" Target="../embeddings/oleObject363.bin"/><Relationship Id="rId68" Type="http://schemas.openxmlformats.org/officeDocument/2006/relationships/image" Target="../media/image330.wmf"/><Relationship Id="rId7" Type="http://schemas.openxmlformats.org/officeDocument/2006/relationships/oleObject" Target="../embeddings/oleObject3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4.wmf"/><Relationship Id="rId29" Type="http://schemas.openxmlformats.org/officeDocument/2006/relationships/oleObject" Target="../embeddings/oleObject346.bin"/><Relationship Id="rId11" Type="http://schemas.openxmlformats.org/officeDocument/2006/relationships/oleObject" Target="../embeddings/oleObject337.bin"/><Relationship Id="rId24" Type="http://schemas.openxmlformats.org/officeDocument/2006/relationships/image" Target="../media/image308.wmf"/><Relationship Id="rId32" Type="http://schemas.openxmlformats.org/officeDocument/2006/relationships/image" Target="../media/image312.wmf"/><Relationship Id="rId37" Type="http://schemas.openxmlformats.org/officeDocument/2006/relationships/oleObject" Target="../embeddings/oleObject350.bin"/><Relationship Id="rId40" Type="http://schemas.openxmlformats.org/officeDocument/2006/relationships/image" Target="../media/image316.wmf"/><Relationship Id="rId45" Type="http://schemas.openxmlformats.org/officeDocument/2006/relationships/oleObject" Target="../embeddings/oleObject354.bin"/><Relationship Id="rId53" Type="http://schemas.openxmlformats.org/officeDocument/2006/relationships/oleObject" Target="../embeddings/oleObject358.bin"/><Relationship Id="rId58" Type="http://schemas.openxmlformats.org/officeDocument/2006/relationships/image" Target="../media/image325.wmf"/><Relationship Id="rId66" Type="http://schemas.openxmlformats.org/officeDocument/2006/relationships/image" Target="../media/image329.wmf"/><Relationship Id="rId5" Type="http://schemas.openxmlformats.org/officeDocument/2006/relationships/oleObject" Target="../embeddings/oleObject334.bin"/><Relationship Id="rId61" Type="http://schemas.openxmlformats.org/officeDocument/2006/relationships/oleObject" Target="../embeddings/oleObject362.bin"/><Relationship Id="rId19" Type="http://schemas.openxmlformats.org/officeDocument/2006/relationships/oleObject" Target="../embeddings/oleObject341.bin"/><Relationship Id="rId14" Type="http://schemas.openxmlformats.org/officeDocument/2006/relationships/image" Target="../media/image303.wmf"/><Relationship Id="rId22" Type="http://schemas.openxmlformats.org/officeDocument/2006/relationships/image" Target="../media/image307.wmf"/><Relationship Id="rId27" Type="http://schemas.openxmlformats.org/officeDocument/2006/relationships/oleObject" Target="../embeddings/oleObject345.bin"/><Relationship Id="rId30" Type="http://schemas.openxmlformats.org/officeDocument/2006/relationships/image" Target="../media/image311.wmf"/><Relationship Id="rId35" Type="http://schemas.openxmlformats.org/officeDocument/2006/relationships/oleObject" Target="../embeddings/oleObject349.bin"/><Relationship Id="rId43" Type="http://schemas.openxmlformats.org/officeDocument/2006/relationships/oleObject" Target="../embeddings/oleObject353.bin"/><Relationship Id="rId48" Type="http://schemas.openxmlformats.org/officeDocument/2006/relationships/image" Target="../media/image320.wmf"/><Relationship Id="rId56" Type="http://schemas.openxmlformats.org/officeDocument/2006/relationships/image" Target="../media/image324.wmf"/><Relationship Id="rId64" Type="http://schemas.openxmlformats.org/officeDocument/2006/relationships/image" Target="../media/image328.wmf"/><Relationship Id="rId69" Type="http://schemas.openxmlformats.org/officeDocument/2006/relationships/oleObject" Target="../embeddings/oleObject366.bin"/><Relationship Id="rId8" Type="http://schemas.openxmlformats.org/officeDocument/2006/relationships/image" Target="../media/image300.wmf"/><Relationship Id="rId51" Type="http://schemas.openxmlformats.org/officeDocument/2006/relationships/oleObject" Target="../embeddings/oleObject357.bin"/><Relationship Id="rId3" Type="http://schemas.openxmlformats.org/officeDocument/2006/relationships/oleObject" Target="../embeddings/oleObject333.bin"/><Relationship Id="rId12" Type="http://schemas.openxmlformats.org/officeDocument/2006/relationships/image" Target="../media/image302.wmf"/><Relationship Id="rId17" Type="http://schemas.openxmlformats.org/officeDocument/2006/relationships/oleObject" Target="../embeddings/oleObject340.bin"/><Relationship Id="rId25" Type="http://schemas.openxmlformats.org/officeDocument/2006/relationships/oleObject" Target="../embeddings/oleObject344.bin"/><Relationship Id="rId33" Type="http://schemas.openxmlformats.org/officeDocument/2006/relationships/oleObject" Target="../embeddings/oleObject348.bin"/><Relationship Id="rId38" Type="http://schemas.openxmlformats.org/officeDocument/2006/relationships/image" Target="../media/image315.wmf"/><Relationship Id="rId46" Type="http://schemas.openxmlformats.org/officeDocument/2006/relationships/image" Target="../media/image319.wmf"/><Relationship Id="rId59" Type="http://schemas.openxmlformats.org/officeDocument/2006/relationships/oleObject" Target="../embeddings/oleObject361.bin"/><Relationship Id="rId67" Type="http://schemas.openxmlformats.org/officeDocument/2006/relationships/oleObject" Target="../embeddings/oleObject365.bin"/><Relationship Id="rId20" Type="http://schemas.openxmlformats.org/officeDocument/2006/relationships/image" Target="../media/image306.wmf"/><Relationship Id="rId41" Type="http://schemas.openxmlformats.org/officeDocument/2006/relationships/oleObject" Target="../embeddings/oleObject352.bin"/><Relationship Id="rId54" Type="http://schemas.openxmlformats.org/officeDocument/2006/relationships/image" Target="../media/image323.wmf"/><Relationship Id="rId62" Type="http://schemas.openxmlformats.org/officeDocument/2006/relationships/image" Target="../media/image327.wmf"/><Relationship Id="rId70" Type="http://schemas.openxmlformats.org/officeDocument/2006/relationships/image" Target="../media/image33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9.wmf"/><Relationship Id="rId15" Type="http://schemas.openxmlformats.org/officeDocument/2006/relationships/oleObject" Target="../embeddings/oleObject339.bin"/><Relationship Id="rId23" Type="http://schemas.openxmlformats.org/officeDocument/2006/relationships/oleObject" Target="../embeddings/oleObject343.bin"/><Relationship Id="rId28" Type="http://schemas.openxmlformats.org/officeDocument/2006/relationships/image" Target="../media/image310.wmf"/><Relationship Id="rId36" Type="http://schemas.openxmlformats.org/officeDocument/2006/relationships/image" Target="../media/image314.wmf"/><Relationship Id="rId49" Type="http://schemas.openxmlformats.org/officeDocument/2006/relationships/oleObject" Target="../embeddings/oleObject356.bin"/><Relationship Id="rId57" Type="http://schemas.openxmlformats.org/officeDocument/2006/relationships/oleObject" Target="../embeddings/oleObject360.bin"/><Relationship Id="rId10" Type="http://schemas.openxmlformats.org/officeDocument/2006/relationships/image" Target="../media/image301.wmf"/><Relationship Id="rId31" Type="http://schemas.openxmlformats.org/officeDocument/2006/relationships/oleObject" Target="../embeddings/oleObject347.bin"/><Relationship Id="rId44" Type="http://schemas.openxmlformats.org/officeDocument/2006/relationships/image" Target="../media/image318.wmf"/><Relationship Id="rId52" Type="http://schemas.openxmlformats.org/officeDocument/2006/relationships/image" Target="../media/image322.wmf"/><Relationship Id="rId60" Type="http://schemas.openxmlformats.org/officeDocument/2006/relationships/image" Target="../media/image326.wmf"/><Relationship Id="rId65" Type="http://schemas.openxmlformats.org/officeDocument/2006/relationships/oleObject" Target="../embeddings/oleObject364.bin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336.bin"/><Relationship Id="rId13" Type="http://schemas.openxmlformats.org/officeDocument/2006/relationships/oleObject" Target="../embeddings/oleObject338.bin"/><Relationship Id="rId18" Type="http://schemas.openxmlformats.org/officeDocument/2006/relationships/image" Target="../media/image305.wmf"/><Relationship Id="rId39" Type="http://schemas.openxmlformats.org/officeDocument/2006/relationships/oleObject" Target="../embeddings/oleObject351.bin"/><Relationship Id="rId34" Type="http://schemas.openxmlformats.org/officeDocument/2006/relationships/image" Target="../media/image313.wmf"/><Relationship Id="rId50" Type="http://schemas.openxmlformats.org/officeDocument/2006/relationships/image" Target="../media/image321.wmf"/><Relationship Id="rId55" Type="http://schemas.openxmlformats.org/officeDocument/2006/relationships/oleObject" Target="../embeddings/oleObject359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2.bin"/><Relationship Id="rId18" Type="http://schemas.openxmlformats.org/officeDocument/2006/relationships/image" Target="../media/image339.wmf"/><Relationship Id="rId26" Type="http://schemas.openxmlformats.org/officeDocument/2006/relationships/image" Target="../media/image343.wmf"/><Relationship Id="rId3" Type="http://schemas.openxmlformats.org/officeDocument/2006/relationships/oleObject" Target="../embeddings/oleObject367.bin"/><Relationship Id="rId21" Type="http://schemas.openxmlformats.org/officeDocument/2006/relationships/oleObject" Target="../embeddings/oleObject376.bin"/><Relationship Id="rId34" Type="http://schemas.openxmlformats.org/officeDocument/2006/relationships/image" Target="../media/image347.wmf"/><Relationship Id="rId7" Type="http://schemas.openxmlformats.org/officeDocument/2006/relationships/oleObject" Target="../embeddings/oleObject369.bin"/><Relationship Id="rId12" Type="http://schemas.openxmlformats.org/officeDocument/2006/relationships/image" Target="../media/image336.wmf"/><Relationship Id="rId17" Type="http://schemas.openxmlformats.org/officeDocument/2006/relationships/oleObject" Target="../embeddings/oleObject374.bin"/><Relationship Id="rId25" Type="http://schemas.openxmlformats.org/officeDocument/2006/relationships/oleObject" Target="../embeddings/oleObject378.bin"/><Relationship Id="rId33" Type="http://schemas.openxmlformats.org/officeDocument/2006/relationships/oleObject" Target="../embeddings/oleObject3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8.wmf"/><Relationship Id="rId20" Type="http://schemas.openxmlformats.org/officeDocument/2006/relationships/image" Target="../media/image340.wmf"/><Relationship Id="rId29" Type="http://schemas.openxmlformats.org/officeDocument/2006/relationships/oleObject" Target="../embeddings/oleObject380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3.wmf"/><Relationship Id="rId11" Type="http://schemas.openxmlformats.org/officeDocument/2006/relationships/oleObject" Target="../embeddings/oleObject371.bin"/><Relationship Id="rId24" Type="http://schemas.openxmlformats.org/officeDocument/2006/relationships/image" Target="../media/image342.wmf"/><Relationship Id="rId32" Type="http://schemas.openxmlformats.org/officeDocument/2006/relationships/image" Target="../media/image346.wmf"/><Relationship Id="rId5" Type="http://schemas.openxmlformats.org/officeDocument/2006/relationships/oleObject" Target="../embeddings/oleObject368.bin"/><Relationship Id="rId15" Type="http://schemas.openxmlformats.org/officeDocument/2006/relationships/oleObject" Target="../embeddings/oleObject373.bin"/><Relationship Id="rId23" Type="http://schemas.openxmlformats.org/officeDocument/2006/relationships/oleObject" Target="../embeddings/oleObject377.bin"/><Relationship Id="rId28" Type="http://schemas.openxmlformats.org/officeDocument/2006/relationships/image" Target="../media/image344.wmf"/><Relationship Id="rId10" Type="http://schemas.openxmlformats.org/officeDocument/2006/relationships/image" Target="../media/image335.wmf"/><Relationship Id="rId19" Type="http://schemas.openxmlformats.org/officeDocument/2006/relationships/oleObject" Target="../embeddings/oleObject375.bin"/><Relationship Id="rId31" Type="http://schemas.openxmlformats.org/officeDocument/2006/relationships/oleObject" Target="../embeddings/oleObject381.bin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337.wmf"/><Relationship Id="rId22" Type="http://schemas.openxmlformats.org/officeDocument/2006/relationships/image" Target="../media/image341.wmf"/><Relationship Id="rId27" Type="http://schemas.openxmlformats.org/officeDocument/2006/relationships/oleObject" Target="../embeddings/oleObject379.bin"/><Relationship Id="rId30" Type="http://schemas.openxmlformats.org/officeDocument/2006/relationships/image" Target="../media/image345.wmf"/><Relationship Id="rId8" Type="http://schemas.openxmlformats.org/officeDocument/2006/relationships/image" Target="../media/image3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wmf"/><Relationship Id="rId13" Type="http://schemas.openxmlformats.org/officeDocument/2006/relationships/oleObject" Target="../embeddings/oleObject388.bin"/><Relationship Id="rId3" Type="http://schemas.openxmlformats.org/officeDocument/2006/relationships/oleObject" Target="../embeddings/oleObject383.bin"/><Relationship Id="rId7" Type="http://schemas.openxmlformats.org/officeDocument/2006/relationships/oleObject" Target="../embeddings/oleObject385.bin"/><Relationship Id="rId12" Type="http://schemas.openxmlformats.org/officeDocument/2006/relationships/image" Target="../media/image3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9.wmf"/><Relationship Id="rId11" Type="http://schemas.openxmlformats.org/officeDocument/2006/relationships/oleObject" Target="../embeddings/oleObject387.bin"/><Relationship Id="rId5" Type="http://schemas.openxmlformats.org/officeDocument/2006/relationships/oleObject" Target="../embeddings/oleObject384.bin"/><Relationship Id="rId15" Type="http://schemas.openxmlformats.org/officeDocument/2006/relationships/oleObject" Target="../embeddings/oleObject389.bin"/><Relationship Id="rId10" Type="http://schemas.openxmlformats.org/officeDocument/2006/relationships/image" Target="../media/image351.wmf"/><Relationship Id="rId4" Type="http://schemas.openxmlformats.org/officeDocument/2006/relationships/image" Target="../media/image348.wmf"/><Relationship Id="rId9" Type="http://schemas.openxmlformats.org/officeDocument/2006/relationships/oleObject" Target="../embeddings/oleObject386.bin"/><Relationship Id="rId14" Type="http://schemas.openxmlformats.org/officeDocument/2006/relationships/image" Target="../media/image353.w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wmf"/><Relationship Id="rId21" Type="http://schemas.openxmlformats.org/officeDocument/2006/relationships/oleObject" Target="../embeddings/oleObject399.bin"/><Relationship Id="rId42" Type="http://schemas.openxmlformats.org/officeDocument/2006/relationships/image" Target="../media/image374.wmf"/><Relationship Id="rId47" Type="http://schemas.openxmlformats.org/officeDocument/2006/relationships/oleObject" Target="../embeddings/oleObject412.bin"/><Relationship Id="rId63" Type="http://schemas.openxmlformats.org/officeDocument/2006/relationships/oleObject" Target="../embeddings/oleObject420.bin"/><Relationship Id="rId68" Type="http://schemas.openxmlformats.org/officeDocument/2006/relationships/image" Target="../media/image387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61.wmf"/><Relationship Id="rId29" Type="http://schemas.openxmlformats.org/officeDocument/2006/relationships/oleObject" Target="../embeddings/oleObject403.bin"/><Relationship Id="rId11" Type="http://schemas.openxmlformats.org/officeDocument/2006/relationships/oleObject" Target="../embeddings/oleObject394.bin"/><Relationship Id="rId24" Type="http://schemas.openxmlformats.org/officeDocument/2006/relationships/image" Target="../media/image365.wmf"/><Relationship Id="rId32" Type="http://schemas.openxmlformats.org/officeDocument/2006/relationships/image" Target="../media/image369.wmf"/><Relationship Id="rId37" Type="http://schemas.openxmlformats.org/officeDocument/2006/relationships/oleObject" Target="../embeddings/oleObject407.bin"/><Relationship Id="rId40" Type="http://schemas.openxmlformats.org/officeDocument/2006/relationships/image" Target="../media/image373.wmf"/><Relationship Id="rId45" Type="http://schemas.openxmlformats.org/officeDocument/2006/relationships/oleObject" Target="../embeddings/oleObject411.bin"/><Relationship Id="rId53" Type="http://schemas.openxmlformats.org/officeDocument/2006/relationships/oleObject" Target="../embeddings/oleObject415.bin"/><Relationship Id="rId58" Type="http://schemas.openxmlformats.org/officeDocument/2006/relationships/image" Target="../media/image382.wmf"/><Relationship Id="rId66" Type="http://schemas.openxmlformats.org/officeDocument/2006/relationships/image" Target="../media/image386.wmf"/><Relationship Id="rId74" Type="http://schemas.openxmlformats.org/officeDocument/2006/relationships/image" Target="../media/image390.wmf"/><Relationship Id="rId5" Type="http://schemas.openxmlformats.org/officeDocument/2006/relationships/oleObject" Target="../embeddings/oleObject391.bin"/><Relationship Id="rId61" Type="http://schemas.openxmlformats.org/officeDocument/2006/relationships/oleObject" Target="../embeddings/oleObject419.bin"/><Relationship Id="rId19" Type="http://schemas.openxmlformats.org/officeDocument/2006/relationships/oleObject" Target="../embeddings/oleObject398.bin"/><Relationship Id="rId14" Type="http://schemas.openxmlformats.org/officeDocument/2006/relationships/image" Target="../media/image360.wmf"/><Relationship Id="rId22" Type="http://schemas.openxmlformats.org/officeDocument/2006/relationships/image" Target="../media/image364.wmf"/><Relationship Id="rId27" Type="http://schemas.openxmlformats.org/officeDocument/2006/relationships/oleObject" Target="../embeddings/oleObject402.bin"/><Relationship Id="rId30" Type="http://schemas.openxmlformats.org/officeDocument/2006/relationships/image" Target="../media/image368.wmf"/><Relationship Id="rId35" Type="http://schemas.openxmlformats.org/officeDocument/2006/relationships/oleObject" Target="../embeddings/oleObject406.bin"/><Relationship Id="rId43" Type="http://schemas.openxmlformats.org/officeDocument/2006/relationships/oleObject" Target="../embeddings/oleObject410.bin"/><Relationship Id="rId48" Type="http://schemas.openxmlformats.org/officeDocument/2006/relationships/image" Target="../media/image377.wmf"/><Relationship Id="rId56" Type="http://schemas.openxmlformats.org/officeDocument/2006/relationships/image" Target="../media/image381.wmf"/><Relationship Id="rId64" Type="http://schemas.openxmlformats.org/officeDocument/2006/relationships/image" Target="../media/image385.wmf"/><Relationship Id="rId69" Type="http://schemas.openxmlformats.org/officeDocument/2006/relationships/oleObject" Target="../embeddings/oleObject423.bin"/><Relationship Id="rId8" Type="http://schemas.openxmlformats.org/officeDocument/2006/relationships/image" Target="../media/image357.wmf"/><Relationship Id="rId51" Type="http://schemas.openxmlformats.org/officeDocument/2006/relationships/oleObject" Target="../embeddings/oleObject414.bin"/><Relationship Id="rId72" Type="http://schemas.openxmlformats.org/officeDocument/2006/relationships/image" Target="../media/image389.wmf"/><Relationship Id="rId3" Type="http://schemas.openxmlformats.org/officeDocument/2006/relationships/oleObject" Target="../embeddings/oleObject390.bin"/><Relationship Id="rId12" Type="http://schemas.openxmlformats.org/officeDocument/2006/relationships/image" Target="../media/image359.wmf"/><Relationship Id="rId17" Type="http://schemas.openxmlformats.org/officeDocument/2006/relationships/oleObject" Target="../embeddings/oleObject397.bin"/><Relationship Id="rId25" Type="http://schemas.openxmlformats.org/officeDocument/2006/relationships/oleObject" Target="../embeddings/oleObject401.bin"/><Relationship Id="rId33" Type="http://schemas.openxmlformats.org/officeDocument/2006/relationships/oleObject" Target="../embeddings/oleObject405.bin"/><Relationship Id="rId38" Type="http://schemas.openxmlformats.org/officeDocument/2006/relationships/image" Target="../media/image372.wmf"/><Relationship Id="rId46" Type="http://schemas.openxmlformats.org/officeDocument/2006/relationships/image" Target="../media/image376.emf"/><Relationship Id="rId59" Type="http://schemas.openxmlformats.org/officeDocument/2006/relationships/oleObject" Target="../embeddings/oleObject418.bin"/><Relationship Id="rId67" Type="http://schemas.openxmlformats.org/officeDocument/2006/relationships/oleObject" Target="../embeddings/oleObject422.bin"/><Relationship Id="rId20" Type="http://schemas.openxmlformats.org/officeDocument/2006/relationships/image" Target="../media/image363.wmf"/><Relationship Id="rId41" Type="http://schemas.openxmlformats.org/officeDocument/2006/relationships/oleObject" Target="../embeddings/oleObject409.bin"/><Relationship Id="rId54" Type="http://schemas.openxmlformats.org/officeDocument/2006/relationships/image" Target="../media/image380.wmf"/><Relationship Id="rId62" Type="http://schemas.openxmlformats.org/officeDocument/2006/relationships/image" Target="../media/image384.wmf"/><Relationship Id="rId70" Type="http://schemas.openxmlformats.org/officeDocument/2006/relationships/image" Target="../media/image38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6.wmf"/><Relationship Id="rId15" Type="http://schemas.openxmlformats.org/officeDocument/2006/relationships/oleObject" Target="../embeddings/oleObject396.bin"/><Relationship Id="rId23" Type="http://schemas.openxmlformats.org/officeDocument/2006/relationships/oleObject" Target="../embeddings/oleObject400.bin"/><Relationship Id="rId28" Type="http://schemas.openxmlformats.org/officeDocument/2006/relationships/image" Target="../media/image367.wmf"/><Relationship Id="rId36" Type="http://schemas.openxmlformats.org/officeDocument/2006/relationships/image" Target="../media/image371.wmf"/><Relationship Id="rId49" Type="http://schemas.openxmlformats.org/officeDocument/2006/relationships/oleObject" Target="../embeddings/oleObject413.bin"/><Relationship Id="rId57" Type="http://schemas.openxmlformats.org/officeDocument/2006/relationships/oleObject" Target="../embeddings/oleObject417.bin"/><Relationship Id="rId10" Type="http://schemas.openxmlformats.org/officeDocument/2006/relationships/image" Target="../media/image358.wmf"/><Relationship Id="rId31" Type="http://schemas.openxmlformats.org/officeDocument/2006/relationships/oleObject" Target="../embeddings/oleObject404.bin"/><Relationship Id="rId44" Type="http://schemas.openxmlformats.org/officeDocument/2006/relationships/image" Target="../media/image375.wmf"/><Relationship Id="rId52" Type="http://schemas.openxmlformats.org/officeDocument/2006/relationships/image" Target="../media/image379.wmf"/><Relationship Id="rId60" Type="http://schemas.openxmlformats.org/officeDocument/2006/relationships/image" Target="../media/image383.wmf"/><Relationship Id="rId65" Type="http://schemas.openxmlformats.org/officeDocument/2006/relationships/oleObject" Target="../embeddings/oleObject421.bin"/><Relationship Id="rId73" Type="http://schemas.openxmlformats.org/officeDocument/2006/relationships/oleObject" Target="../embeddings/oleObject425.bin"/><Relationship Id="rId4" Type="http://schemas.openxmlformats.org/officeDocument/2006/relationships/image" Target="../media/image355.wmf"/><Relationship Id="rId9" Type="http://schemas.openxmlformats.org/officeDocument/2006/relationships/oleObject" Target="../embeddings/oleObject393.bin"/><Relationship Id="rId13" Type="http://schemas.openxmlformats.org/officeDocument/2006/relationships/oleObject" Target="../embeddings/oleObject395.bin"/><Relationship Id="rId18" Type="http://schemas.openxmlformats.org/officeDocument/2006/relationships/image" Target="../media/image362.wmf"/><Relationship Id="rId39" Type="http://schemas.openxmlformats.org/officeDocument/2006/relationships/oleObject" Target="../embeddings/oleObject408.bin"/><Relationship Id="rId34" Type="http://schemas.openxmlformats.org/officeDocument/2006/relationships/image" Target="../media/image370.wmf"/><Relationship Id="rId50" Type="http://schemas.openxmlformats.org/officeDocument/2006/relationships/image" Target="../media/image378.wmf"/><Relationship Id="rId55" Type="http://schemas.openxmlformats.org/officeDocument/2006/relationships/oleObject" Target="../embeddings/oleObject416.bin"/><Relationship Id="rId7" Type="http://schemas.openxmlformats.org/officeDocument/2006/relationships/oleObject" Target="../embeddings/oleObject392.bin"/><Relationship Id="rId71" Type="http://schemas.openxmlformats.org/officeDocument/2006/relationships/oleObject" Target="../embeddings/oleObject4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slide" Target="slide26.xml"/><Relationship Id="rId4" Type="http://schemas.openxmlformats.org/officeDocument/2006/relationships/image" Target="../media/image391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2.bin"/><Relationship Id="rId18" Type="http://schemas.openxmlformats.org/officeDocument/2006/relationships/oleObject" Target="../embeddings/oleObject434.bin"/><Relationship Id="rId26" Type="http://schemas.openxmlformats.org/officeDocument/2006/relationships/oleObject" Target="../embeddings/oleObject438.bin"/><Relationship Id="rId39" Type="http://schemas.openxmlformats.org/officeDocument/2006/relationships/image" Target="../media/image409.wmf"/><Relationship Id="rId21" Type="http://schemas.openxmlformats.org/officeDocument/2006/relationships/image" Target="../media/image400.wmf"/><Relationship Id="rId34" Type="http://schemas.openxmlformats.org/officeDocument/2006/relationships/oleObject" Target="../embeddings/oleObject442.bin"/><Relationship Id="rId7" Type="http://schemas.openxmlformats.org/officeDocument/2006/relationships/oleObject" Target="../embeddings/oleObject4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8.wmf"/><Relationship Id="rId20" Type="http://schemas.openxmlformats.org/officeDocument/2006/relationships/oleObject" Target="../embeddings/oleObject435.bin"/><Relationship Id="rId29" Type="http://schemas.openxmlformats.org/officeDocument/2006/relationships/image" Target="../media/image404.wmf"/><Relationship Id="rId41" Type="http://schemas.openxmlformats.org/officeDocument/2006/relationships/image" Target="../media/image41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3.wmf"/><Relationship Id="rId11" Type="http://schemas.openxmlformats.org/officeDocument/2006/relationships/oleObject" Target="../embeddings/oleObject431.bin"/><Relationship Id="rId24" Type="http://schemas.openxmlformats.org/officeDocument/2006/relationships/oleObject" Target="../embeddings/oleObject437.bin"/><Relationship Id="rId32" Type="http://schemas.openxmlformats.org/officeDocument/2006/relationships/oleObject" Target="../embeddings/oleObject441.bin"/><Relationship Id="rId37" Type="http://schemas.openxmlformats.org/officeDocument/2006/relationships/image" Target="../media/image408.wmf"/><Relationship Id="rId40" Type="http://schemas.openxmlformats.org/officeDocument/2006/relationships/oleObject" Target="../embeddings/oleObject445.bin"/><Relationship Id="rId5" Type="http://schemas.openxmlformats.org/officeDocument/2006/relationships/oleObject" Target="../embeddings/oleObject428.bin"/><Relationship Id="rId15" Type="http://schemas.openxmlformats.org/officeDocument/2006/relationships/oleObject" Target="../embeddings/oleObject433.bin"/><Relationship Id="rId23" Type="http://schemas.openxmlformats.org/officeDocument/2006/relationships/image" Target="../media/image401.wmf"/><Relationship Id="rId28" Type="http://schemas.openxmlformats.org/officeDocument/2006/relationships/oleObject" Target="../embeddings/oleObject439.bin"/><Relationship Id="rId36" Type="http://schemas.openxmlformats.org/officeDocument/2006/relationships/oleObject" Target="../embeddings/oleObject443.bin"/><Relationship Id="rId10" Type="http://schemas.openxmlformats.org/officeDocument/2006/relationships/image" Target="../media/image395.wmf"/><Relationship Id="rId19" Type="http://schemas.openxmlformats.org/officeDocument/2006/relationships/image" Target="../media/image399.wmf"/><Relationship Id="rId31" Type="http://schemas.openxmlformats.org/officeDocument/2006/relationships/image" Target="../media/image405.wmf"/><Relationship Id="rId4" Type="http://schemas.openxmlformats.org/officeDocument/2006/relationships/image" Target="../media/image392.wmf"/><Relationship Id="rId9" Type="http://schemas.openxmlformats.org/officeDocument/2006/relationships/oleObject" Target="../embeddings/oleObject430.bin"/><Relationship Id="rId14" Type="http://schemas.openxmlformats.org/officeDocument/2006/relationships/image" Target="../media/image397.wmf"/><Relationship Id="rId22" Type="http://schemas.openxmlformats.org/officeDocument/2006/relationships/oleObject" Target="../embeddings/oleObject436.bin"/><Relationship Id="rId27" Type="http://schemas.openxmlformats.org/officeDocument/2006/relationships/image" Target="../media/image403.wmf"/><Relationship Id="rId30" Type="http://schemas.openxmlformats.org/officeDocument/2006/relationships/oleObject" Target="../embeddings/oleObject440.bin"/><Relationship Id="rId35" Type="http://schemas.openxmlformats.org/officeDocument/2006/relationships/image" Target="../media/image407.wmf"/><Relationship Id="rId8" Type="http://schemas.openxmlformats.org/officeDocument/2006/relationships/image" Target="../media/image394.wmf"/><Relationship Id="rId3" Type="http://schemas.openxmlformats.org/officeDocument/2006/relationships/oleObject" Target="../embeddings/oleObject427.bin"/><Relationship Id="rId12" Type="http://schemas.openxmlformats.org/officeDocument/2006/relationships/image" Target="../media/image396.wmf"/><Relationship Id="rId17" Type="http://schemas.openxmlformats.org/officeDocument/2006/relationships/slide" Target="slide25.xml"/><Relationship Id="rId25" Type="http://schemas.openxmlformats.org/officeDocument/2006/relationships/image" Target="../media/image402.wmf"/><Relationship Id="rId33" Type="http://schemas.openxmlformats.org/officeDocument/2006/relationships/image" Target="../media/image406.wmf"/><Relationship Id="rId38" Type="http://schemas.openxmlformats.org/officeDocument/2006/relationships/oleObject" Target="../embeddings/oleObject44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wmf"/><Relationship Id="rId13" Type="http://schemas.openxmlformats.org/officeDocument/2006/relationships/oleObject" Target="../embeddings/oleObject451.bin"/><Relationship Id="rId18" Type="http://schemas.openxmlformats.org/officeDocument/2006/relationships/image" Target="../media/image418.wmf"/><Relationship Id="rId3" Type="http://schemas.openxmlformats.org/officeDocument/2006/relationships/oleObject" Target="../embeddings/oleObject446.bin"/><Relationship Id="rId21" Type="http://schemas.openxmlformats.org/officeDocument/2006/relationships/oleObject" Target="../embeddings/oleObject455.bin"/><Relationship Id="rId7" Type="http://schemas.openxmlformats.org/officeDocument/2006/relationships/oleObject" Target="../embeddings/oleObject448.bin"/><Relationship Id="rId12" Type="http://schemas.openxmlformats.org/officeDocument/2006/relationships/image" Target="../media/image415.wmf"/><Relationship Id="rId17" Type="http://schemas.openxmlformats.org/officeDocument/2006/relationships/oleObject" Target="../embeddings/oleObject4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7.wmf"/><Relationship Id="rId20" Type="http://schemas.openxmlformats.org/officeDocument/2006/relationships/image" Target="../media/image41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2.wmf"/><Relationship Id="rId11" Type="http://schemas.openxmlformats.org/officeDocument/2006/relationships/oleObject" Target="../embeddings/oleObject450.bin"/><Relationship Id="rId5" Type="http://schemas.openxmlformats.org/officeDocument/2006/relationships/oleObject" Target="../embeddings/oleObject447.bin"/><Relationship Id="rId15" Type="http://schemas.openxmlformats.org/officeDocument/2006/relationships/oleObject" Target="../embeddings/oleObject452.bin"/><Relationship Id="rId10" Type="http://schemas.openxmlformats.org/officeDocument/2006/relationships/image" Target="../media/image414.wmf"/><Relationship Id="rId19" Type="http://schemas.openxmlformats.org/officeDocument/2006/relationships/oleObject" Target="../embeddings/oleObject454.bin"/><Relationship Id="rId4" Type="http://schemas.openxmlformats.org/officeDocument/2006/relationships/image" Target="../media/image411.wmf"/><Relationship Id="rId9" Type="http://schemas.openxmlformats.org/officeDocument/2006/relationships/oleObject" Target="../embeddings/oleObject449.bin"/><Relationship Id="rId14" Type="http://schemas.openxmlformats.org/officeDocument/2006/relationships/image" Target="../media/image416.wmf"/><Relationship Id="rId22" Type="http://schemas.openxmlformats.org/officeDocument/2006/relationships/image" Target="../media/image4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21.emf"/><Relationship Id="rId4" Type="http://schemas.openxmlformats.org/officeDocument/2006/relationships/oleObject" Target="../embeddings/oleObject45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wmf"/><Relationship Id="rId13" Type="http://schemas.openxmlformats.org/officeDocument/2006/relationships/oleObject" Target="../embeddings/oleObject462.bin"/><Relationship Id="rId18" Type="http://schemas.openxmlformats.org/officeDocument/2006/relationships/image" Target="../media/image430.wmf"/><Relationship Id="rId26" Type="http://schemas.openxmlformats.org/officeDocument/2006/relationships/image" Target="../media/image434.wmf"/><Relationship Id="rId3" Type="http://schemas.openxmlformats.org/officeDocument/2006/relationships/oleObject" Target="../embeddings/oleObject457.bin"/><Relationship Id="rId21" Type="http://schemas.openxmlformats.org/officeDocument/2006/relationships/oleObject" Target="../embeddings/oleObject466.bin"/><Relationship Id="rId7" Type="http://schemas.openxmlformats.org/officeDocument/2006/relationships/oleObject" Target="../embeddings/oleObject459.bin"/><Relationship Id="rId12" Type="http://schemas.openxmlformats.org/officeDocument/2006/relationships/image" Target="../media/image427.wmf"/><Relationship Id="rId17" Type="http://schemas.openxmlformats.org/officeDocument/2006/relationships/oleObject" Target="../embeddings/oleObject464.bin"/><Relationship Id="rId25" Type="http://schemas.openxmlformats.org/officeDocument/2006/relationships/oleObject" Target="../embeddings/oleObject4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9.wmf"/><Relationship Id="rId20" Type="http://schemas.openxmlformats.org/officeDocument/2006/relationships/image" Target="../media/image431.wmf"/><Relationship Id="rId29" Type="http://schemas.openxmlformats.org/officeDocument/2006/relationships/oleObject" Target="../embeddings/oleObject470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24.wmf"/><Relationship Id="rId11" Type="http://schemas.openxmlformats.org/officeDocument/2006/relationships/oleObject" Target="../embeddings/oleObject461.bin"/><Relationship Id="rId24" Type="http://schemas.openxmlformats.org/officeDocument/2006/relationships/image" Target="../media/image433.wmf"/><Relationship Id="rId32" Type="http://schemas.openxmlformats.org/officeDocument/2006/relationships/image" Target="../media/image437.wmf"/><Relationship Id="rId5" Type="http://schemas.openxmlformats.org/officeDocument/2006/relationships/oleObject" Target="../embeddings/oleObject458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67.bin"/><Relationship Id="rId28" Type="http://schemas.openxmlformats.org/officeDocument/2006/relationships/image" Target="../media/image435.wmf"/><Relationship Id="rId10" Type="http://schemas.openxmlformats.org/officeDocument/2006/relationships/image" Target="../media/image426.wmf"/><Relationship Id="rId19" Type="http://schemas.openxmlformats.org/officeDocument/2006/relationships/oleObject" Target="../embeddings/oleObject465.bin"/><Relationship Id="rId31" Type="http://schemas.openxmlformats.org/officeDocument/2006/relationships/oleObject" Target="../embeddings/oleObject471.bin"/><Relationship Id="rId4" Type="http://schemas.openxmlformats.org/officeDocument/2006/relationships/image" Target="../media/image423.wmf"/><Relationship Id="rId9" Type="http://schemas.openxmlformats.org/officeDocument/2006/relationships/oleObject" Target="../embeddings/oleObject460.bin"/><Relationship Id="rId14" Type="http://schemas.openxmlformats.org/officeDocument/2006/relationships/image" Target="../media/image428.wmf"/><Relationship Id="rId22" Type="http://schemas.openxmlformats.org/officeDocument/2006/relationships/image" Target="../media/image432.wmf"/><Relationship Id="rId27" Type="http://schemas.openxmlformats.org/officeDocument/2006/relationships/oleObject" Target="../embeddings/oleObject469.bin"/><Relationship Id="rId30" Type="http://schemas.openxmlformats.org/officeDocument/2006/relationships/image" Target="../media/image43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gi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7.bin"/><Relationship Id="rId18" Type="http://schemas.openxmlformats.org/officeDocument/2006/relationships/image" Target="../media/image445.wmf"/><Relationship Id="rId26" Type="http://schemas.openxmlformats.org/officeDocument/2006/relationships/image" Target="../media/image449.wmf"/><Relationship Id="rId3" Type="http://schemas.openxmlformats.org/officeDocument/2006/relationships/oleObject" Target="../embeddings/oleObject472.bin"/><Relationship Id="rId21" Type="http://schemas.openxmlformats.org/officeDocument/2006/relationships/oleObject" Target="../embeddings/oleObject481.bin"/><Relationship Id="rId34" Type="http://schemas.openxmlformats.org/officeDocument/2006/relationships/image" Target="../media/image453.wmf"/><Relationship Id="rId7" Type="http://schemas.openxmlformats.org/officeDocument/2006/relationships/oleObject" Target="../embeddings/oleObject474.bin"/><Relationship Id="rId12" Type="http://schemas.openxmlformats.org/officeDocument/2006/relationships/image" Target="../media/image442.wmf"/><Relationship Id="rId17" Type="http://schemas.openxmlformats.org/officeDocument/2006/relationships/oleObject" Target="../embeddings/oleObject479.bin"/><Relationship Id="rId25" Type="http://schemas.openxmlformats.org/officeDocument/2006/relationships/oleObject" Target="../embeddings/oleObject483.bin"/><Relationship Id="rId33" Type="http://schemas.openxmlformats.org/officeDocument/2006/relationships/oleObject" Target="../embeddings/oleObject48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4.wmf"/><Relationship Id="rId20" Type="http://schemas.openxmlformats.org/officeDocument/2006/relationships/image" Target="../media/image446.wmf"/><Relationship Id="rId29" Type="http://schemas.openxmlformats.org/officeDocument/2006/relationships/oleObject" Target="../embeddings/oleObject485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9.wmf"/><Relationship Id="rId11" Type="http://schemas.openxmlformats.org/officeDocument/2006/relationships/oleObject" Target="../embeddings/oleObject476.bin"/><Relationship Id="rId24" Type="http://schemas.openxmlformats.org/officeDocument/2006/relationships/image" Target="../media/image448.wmf"/><Relationship Id="rId32" Type="http://schemas.openxmlformats.org/officeDocument/2006/relationships/image" Target="../media/image452.wmf"/><Relationship Id="rId5" Type="http://schemas.openxmlformats.org/officeDocument/2006/relationships/oleObject" Target="../embeddings/oleObject473.bin"/><Relationship Id="rId15" Type="http://schemas.openxmlformats.org/officeDocument/2006/relationships/oleObject" Target="../embeddings/oleObject478.bin"/><Relationship Id="rId23" Type="http://schemas.openxmlformats.org/officeDocument/2006/relationships/oleObject" Target="../embeddings/oleObject482.bin"/><Relationship Id="rId28" Type="http://schemas.openxmlformats.org/officeDocument/2006/relationships/image" Target="../media/image450.wmf"/><Relationship Id="rId10" Type="http://schemas.openxmlformats.org/officeDocument/2006/relationships/image" Target="../media/image441.wmf"/><Relationship Id="rId19" Type="http://schemas.openxmlformats.org/officeDocument/2006/relationships/oleObject" Target="../embeddings/oleObject480.bin"/><Relationship Id="rId31" Type="http://schemas.openxmlformats.org/officeDocument/2006/relationships/oleObject" Target="../embeddings/oleObject486.bin"/><Relationship Id="rId4" Type="http://schemas.openxmlformats.org/officeDocument/2006/relationships/image" Target="../media/image438.wmf"/><Relationship Id="rId9" Type="http://schemas.openxmlformats.org/officeDocument/2006/relationships/oleObject" Target="../embeddings/oleObject475.bin"/><Relationship Id="rId14" Type="http://schemas.openxmlformats.org/officeDocument/2006/relationships/image" Target="../media/image443.wmf"/><Relationship Id="rId22" Type="http://schemas.openxmlformats.org/officeDocument/2006/relationships/image" Target="../media/image447.wmf"/><Relationship Id="rId27" Type="http://schemas.openxmlformats.org/officeDocument/2006/relationships/oleObject" Target="../embeddings/oleObject484.bin"/><Relationship Id="rId30" Type="http://schemas.openxmlformats.org/officeDocument/2006/relationships/image" Target="../media/image451.wmf"/><Relationship Id="rId8" Type="http://schemas.openxmlformats.org/officeDocument/2006/relationships/image" Target="../media/image44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6.wmf"/><Relationship Id="rId5" Type="http://schemas.openxmlformats.org/officeDocument/2006/relationships/oleObject" Target="../embeddings/oleObject489.bin"/><Relationship Id="rId4" Type="http://schemas.openxmlformats.org/officeDocument/2006/relationships/image" Target="../media/image455.wmf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8.wmf"/><Relationship Id="rId21" Type="http://schemas.openxmlformats.org/officeDocument/2006/relationships/oleObject" Target="../embeddings/oleObject499.bin"/><Relationship Id="rId42" Type="http://schemas.openxmlformats.org/officeDocument/2006/relationships/image" Target="../media/image476.wmf"/><Relationship Id="rId47" Type="http://schemas.openxmlformats.org/officeDocument/2006/relationships/oleObject" Target="../embeddings/oleObject512.bin"/><Relationship Id="rId63" Type="http://schemas.openxmlformats.org/officeDocument/2006/relationships/oleObject" Target="../embeddings/oleObject520.bin"/><Relationship Id="rId68" Type="http://schemas.openxmlformats.org/officeDocument/2006/relationships/image" Target="../media/image489.wmf"/><Relationship Id="rId84" Type="http://schemas.openxmlformats.org/officeDocument/2006/relationships/image" Target="../media/image497.wmf"/><Relationship Id="rId89" Type="http://schemas.openxmlformats.org/officeDocument/2006/relationships/oleObject" Target="../embeddings/oleObject533.bin"/><Relationship Id="rId16" Type="http://schemas.openxmlformats.org/officeDocument/2006/relationships/image" Target="../media/image463.wmf"/><Relationship Id="rId11" Type="http://schemas.openxmlformats.org/officeDocument/2006/relationships/oleObject" Target="../embeddings/oleObject494.bin"/><Relationship Id="rId32" Type="http://schemas.openxmlformats.org/officeDocument/2006/relationships/image" Target="../media/image471.wmf"/><Relationship Id="rId37" Type="http://schemas.openxmlformats.org/officeDocument/2006/relationships/oleObject" Target="../embeddings/oleObject507.bin"/><Relationship Id="rId53" Type="http://schemas.openxmlformats.org/officeDocument/2006/relationships/oleObject" Target="../embeddings/oleObject515.bin"/><Relationship Id="rId58" Type="http://schemas.openxmlformats.org/officeDocument/2006/relationships/image" Target="../media/image484.wmf"/><Relationship Id="rId74" Type="http://schemas.openxmlformats.org/officeDocument/2006/relationships/image" Target="../media/image492.wmf"/><Relationship Id="rId79" Type="http://schemas.openxmlformats.org/officeDocument/2006/relationships/oleObject" Target="../embeddings/oleObject528.bin"/><Relationship Id="rId102" Type="http://schemas.openxmlformats.org/officeDocument/2006/relationships/image" Target="../media/image506.wmf"/><Relationship Id="rId5" Type="http://schemas.openxmlformats.org/officeDocument/2006/relationships/oleObject" Target="../embeddings/oleObject491.bin"/><Relationship Id="rId90" Type="http://schemas.openxmlformats.org/officeDocument/2006/relationships/image" Target="../media/image500.wmf"/><Relationship Id="rId95" Type="http://schemas.openxmlformats.org/officeDocument/2006/relationships/oleObject" Target="../embeddings/oleObject536.bin"/><Relationship Id="rId22" Type="http://schemas.openxmlformats.org/officeDocument/2006/relationships/image" Target="../media/image466.wmf"/><Relationship Id="rId27" Type="http://schemas.openxmlformats.org/officeDocument/2006/relationships/oleObject" Target="../embeddings/oleObject502.bin"/><Relationship Id="rId43" Type="http://schemas.openxmlformats.org/officeDocument/2006/relationships/oleObject" Target="../embeddings/oleObject510.bin"/><Relationship Id="rId48" Type="http://schemas.openxmlformats.org/officeDocument/2006/relationships/image" Target="../media/image479.wmf"/><Relationship Id="rId64" Type="http://schemas.openxmlformats.org/officeDocument/2006/relationships/image" Target="../media/image487.wmf"/><Relationship Id="rId69" Type="http://schemas.openxmlformats.org/officeDocument/2006/relationships/oleObject" Target="../embeddings/oleObject523.bin"/><Relationship Id="rId80" Type="http://schemas.openxmlformats.org/officeDocument/2006/relationships/image" Target="../media/image495.wmf"/><Relationship Id="rId85" Type="http://schemas.openxmlformats.org/officeDocument/2006/relationships/oleObject" Target="../embeddings/oleObject531.bin"/><Relationship Id="rId12" Type="http://schemas.openxmlformats.org/officeDocument/2006/relationships/image" Target="../media/image461.wmf"/><Relationship Id="rId17" Type="http://schemas.openxmlformats.org/officeDocument/2006/relationships/oleObject" Target="../embeddings/oleObject497.bin"/><Relationship Id="rId33" Type="http://schemas.openxmlformats.org/officeDocument/2006/relationships/oleObject" Target="../embeddings/oleObject505.bin"/><Relationship Id="rId38" Type="http://schemas.openxmlformats.org/officeDocument/2006/relationships/image" Target="../media/image474.wmf"/><Relationship Id="rId59" Type="http://schemas.openxmlformats.org/officeDocument/2006/relationships/oleObject" Target="../embeddings/oleObject518.bin"/><Relationship Id="rId103" Type="http://schemas.openxmlformats.org/officeDocument/2006/relationships/oleObject" Target="../embeddings/oleObject540.bin"/><Relationship Id="rId20" Type="http://schemas.openxmlformats.org/officeDocument/2006/relationships/image" Target="../media/image465.wmf"/><Relationship Id="rId41" Type="http://schemas.openxmlformats.org/officeDocument/2006/relationships/oleObject" Target="../embeddings/oleObject509.bin"/><Relationship Id="rId54" Type="http://schemas.openxmlformats.org/officeDocument/2006/relationships/image" Target="../media/image482.wmf"/><Relationship Id="rId62" Type="http://schemas.openxmlformats.org/officeDocument/2006/relationships/image" Target="../media/image486.wmf"/><Relationship Id="rId70" Type="http://schemas.openxmlformats.org/officeDocument/2006/relationships/image" Target="../media/image490.wmf"/><Relationship Id="rId75" Type="http://schemas.openxmlformats.org/officeDocument/2006/relationships/oleObject" Target="../embeddings/oleObject526.bin"/><Relationship Id="rId83" Type="http://schemas.openxmlformats.org/officeDocument/2006/relationships/oleObject" Target="../embeddings/oleObject530.bin"/><Relationship Id="rId88" Type="http://schemas.openxmlformats.org/officeDocument/2006/relationships/image" Target="../media/image499.wmf"/><Relationship Id="rId91" Type="http://schemas.openxmlformats.org/officeDocument/2006/relationships/oleObject" Target="../embeddings/oleObject534.bin"/><Relationship Id="rId96" Type="http://schemas.openxmlformats.org/officeDocument/2006/relationships/image" Target="../media/image503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8.wmf"/><Relationship Id="rId15" Type="http://schemas.openxmlformats.org/officeDocument/2006/relationships/oleObject" Target="../embeddings/oleObject496.bin"/><Relationship Id="rId23" Type="http://schemas.openxmlformats.org/officeDocument/2006/relationships/oleObject" Target="../embeddings/oleObject500.bin"/><Relationship Id="rId28" Type="http://schemas.openxmlformats.org/officeDocument/2006/relationships/image" Target="../media/image469.wmf"/><Relationship Id="rId36" Type="http://schemas.openxmlformats.org/officeDocument/2006/relationships/image" Target="../media/image473.wmf"/><Relationship Id="rId49" Type="http://schemas.openxmlformats.org/officeDocument/2006/relationships/oleObject" Target="../embeddings/oleObject513.bin"/><Relationship Id="rId57" Type="http://schemas.openxmlformats.org/officeDocument/2006/relationships/oleObject" Target="../embeddings/oleObject517.bin"/><Relationship Id="rId106" Type="http://schemas.openxmlformats.org/officeDocument/2006/relationships/image" Target="../media/image508.wmf"/><Relationship Id="rId10" Type="http://schemas.openxmlformats.org/officeDocument/2006/relationships/image" Target="../media/image460.wmf"/><Relationship Id="rId31" Type="http://schemas.openxmlformats.org/officeDocument/2006/relationships/oleObject" Target="../embeddings/oleObject504.bin"/><Relationship Id="rId44" Type="http://schemas.openxmlformats.org/officeDocument/2006/relationships/image" Target="../media/image477.wmf"/><Relationship Id="rId52" Type="http://schemas.openxmlformats.org/officeDocument/2006/relationships/image" Target="../media/image481.wmf"/><Relationship Id="rId60" Type="http://schemas.openxmlformats.org/officeDocument/2006/relationships/image" Target="../media/image485.wmf"/><Relationship Id="rId65" Type="http://schemas.openxmlformats.org/officeDocument/2006/relationships/oleObject" Target="../embeddings/oleObject521.bin"/><Relationship Id="rId73" Type="http://schemas.openxmlformats.org/officeDocument/2006/relationships/oleObject" Target="../embeddings/oleObject525.bin"/><Relationship Id="rId78" Type="http://schemas.openxmlformats.org/officeDocument/2006/relationships/image" Target="../media/image494.wmf"/><Relationship Id="rId81" Type="http://schemas.openxmlformats.org/officeDocument/2006/relationships/oleObject" Target="../embeddings/oleObject529.bin"/><Relationship Id="rId86" Type="http://schemas.openxmlformats.org/officeDocument/2006/relationships/image" Target="../media/image498.wmf"/><Relationship Id="rId94" Type="http://schemas.openxmlformats.org/officeDocument/2006/relationships/image" Target="../media/image502.wmf"/><Relationship Id="rId99" Type="http://schemas.openxmlformats.org/officeDocument/2006/relationships/oleObject" Target="../embeddings/oleObject538.bin"/><Relationship Id="rId101" Type="http://schemas.openxmlformats.org/officeDocument/2006/relationships/oleObject" Target="../embeddings/oleObject539.bin"/><Relationship Id="rId4" Type="http://schemas.openxmlformats.org/officeDocument/2006/relationships/image" Target="../media/image457.wmf"/><Relationship Id="rId9" Type="http://schemas.openxmlformats.org/officeDocument/2006/relationships/oleObject" Target="../embeddings/oleObject493.bin"/><Relationship Id="rId13" Type="http://schemas.openxmlformats.org/officeDocument/2006/relationships/oleObject" Target="../embeddings/oleObject495.bin"/><Relationship Id="rId18" Type="http://schemas.openxmlformats.org/officeDocument/2006/relationships/image" Target="../media/image464.wmf"/><Relationship Id="rId39" Type="http://schemas.openxmlformats.org/officeDocument/2006/relationships/oleObject" Target="../embeddings/oleObject508.bin"/><Relationship Id="rId34" Type="http://schemas.openxmlformats.org/officeDocument/2006/relationships/image" Target="../media/image472.wmf"/><Relationship Id="rId50" Type="http://schemas.openxmlformats.org/officeDocument/2006/relationships/image" Target="../media/image480.wmf"/><Relationship Id="rId55" Type="http://schemas.openxmlformats.org/officeDocument/2006/relationships/oleObject" Target="../embeddings/oleObject516.bin"/><Relationship Id="rId76" Type="http://schemas.openxmlformats.org/officeDocument/2006/relationships/image" Target="../media/image493.wmf"/><Relationship Id="rId97" Type="http://schemas.openxmlformats.org/officeDocument/2006/relationships/oleObject" Target="../embeddings/oleObject537.bin"/><Relationship Id="rId104" Type="http://schemas.openxmlformats.org/officeDocument/2006/relationships/image" Target="../media/image507.wmf"/><Relationship Id="rId7" Type="http://schemas.openxmlformats.org/officeDocument/2006/relationships/oleObject" Target="../embeddings/oleObject492.bin"/><Relationship Id="rId71" Type="http://schemas.openxmlformats.org/officeDocument/2006/relationships/oleObject" Target="../embeddings/oleObject524.bin"/><Relationship Id="rId92" Type="http://schemas.openxmlformats.org/officeDocument/2006/relationships/image" Target="../media/image501.wmf"/><Relationship Id="rId2" Type="http://schemas.openxmlformats.org/officeDocument/2006/relationships/slideLayout" Target="../slideLayouts/slideLayout14.xml"/><Relationship Id="rId29" Type="http://schemas.openxmlformats.org/officeDocument/2006/relationships/oleObject" Target="../embeddings/oleObject503.bin"/><Relationship Id="rId24" Type="http://schemas.openxmlformats.org/officeDocument/2006/relationships/image" Target="../media/image467.wmf"/><Relationship Id="rId40" Type="http://schemas.openxmlformats.org/officeDocument/2006/relationships/image" Target="../media/image475.wmf"/><Relationship Id="rId45" Type="http://schemas.openxmlformats.org/officeDocument/2006/relationships/oleObject" Target="../embeddings/oleObject511.bin"/><Relationship Id="rId66" Type="http://schemas.openxmlformats.org/officeDocument/2006/relationships/image" Target="../media/image488.wmf"/><Relationship Id="rId87" Type="http://schemas.openxmlformats.org/officeDocument/2006/relationships/oleObject" Target="../embeddings/oleObject532.bin"/><Relationship Id="rId61" Type="http://schemas.openxmlformats.org/officeDocument/2006/relationships/oleObject" Target="../embeddings/oleObject519.bin"/><Relationship Id="rId82" Type="http://schemas.openxmlformats.org/officeDocument/2006/relationships/image" Target="../media/image496.wmf"/><Relationship Id="rId19" Type="http://schemas.openxmlformats.org/officeDocument/2006/relationships/oleObject" Target="../embeddings/oleObject498.bin"/><Relationship Id="rId14" Type="http://schemas.openxmlformats.org/officeDocument/2006/relationships/image" Target="../media/image462.wmf"/><Relationship Id="rId30" Type="http://schemas.openxmlformats.org/officeDocument/2006/relationships/image" Target="../media/image470.wmf"/><Relationship Id="rId35" Type="http://schemas.openxmlformats.org/officeDocument/2006/relationships/oleObject" Target="../embeddings/oleObject506.bin"/><Relationship Id="rId56" Type="http://schemas.openxmlformats.org/officeDocument/2006/relationships/image" Target="../media/image483.wmf"/><Relationship Id="rId77" Type="http://schemas.openxmlformats.org/officeDocument/2006/relationships/oleObject" Target="../embeddings/oleObject527.bin"/><Relationship Id="rId100" Type="http://schemas.openxmlformats.org/officeDocument/2006/relationships/image" Target="../media/image505.wmf"/><Relationship Id="rId105" Type="http://schemas.openxmlformats.org/officeDocument/2006/relationships/oleObject" Target="../embeddings/oleObject541.bin"/><Relationship Id="rId8" Type="http://schemas.openxmlformats.org/officeDocument/2006/relationships/image" Target="../media/image459.wmf"/><Relationship Id="rId51" Type="http://schemas.openxmlformats.org/officeDocument/2006/relationships/oleObject" Target="../embeddings/oleObject514.bin"/><Relationship Id="rId72" Type="http://schemas.openxmlformats.org/officeDocument/2006/relationships/image" Target="../media/image491.wmf"/><Relationship Id="rId93" Type="http://schemas.openxmlformats.org/officeDocument/2006/relationships/oleObject" Target="../embeddings/oleObject535.bin"/><Relationship Id="rId98" Type="http://schemas.openxmlformats.org/officeDocument/2006/relationships/image" Target="../media/image504.wmf"/><Relationship Id="rId3" Type="http://schemas.openxmlformats.org/officeDocument/2006/relationships/oleObject" Target="../embeddings/oleObject490.bin"/><Relationship Id="rId25" Type="http://schemas.openxmlformats.org/officeDocument/2006/relationships/oleObject" Target="../embeddings/oleObject501.bin"/><Relationship Id="rId46" Type="http://schemas.openxmlformats.org/officeDocument/2006/relationships/image" Target="../media/image478.wmf"/><Relationship Id="rId67" Type="http://schemas.openxmlformats.org/officeDocument/2006/relationships/oleObject" Target="../embeddings/oleObject522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7.bin"/><Relationship Id="rId18" Type="http://schemas.openxmlformats.org/officeDocument/2006/relationships/image" Target="../media/image516.wmf"/><Relationship Id="rId26" Type="http://schemas.openxmlformats.org/officeDocument/2006/relationships/image" Target="../media/image520.wmf"/><Relationship Id="rId3" Type="http://schemas.openxmlformats.org/officeDocument/2006/relationships/oleObject" Target="../embeddings/oleObject542.bin"/><Relationship Id="rId21" Type="http://schemas.openxmlformats.org/officeDocument/2006/relationships/oleObject" Target="../embeddings/oleObject551.bin"/><Relationship Id="rId34" Type="http://schemas.openxmlformats.org/officeDocument/2006/relationships/image" Target="../media/image524.wmf"/><Relationship Id="rId7" Type="http://schemas.openxmlformats.org/officeDocument/2006/relationships/oleObject" Target="../embeddings/oleObject544.bin"/><Relationship Id="rId12" Type="http://schemas.openxmlformats.org/officeDocument/2006/relationships/image" Target="../media/image513.wmf"/><Relationship Id="rId17" Type="http://schemas.openxmlformats.org/officeDocument/2006/relationships/oleObject" Target="../embeddings/oleObject549.bin"/><Relationship Id="rId25" Type="http://schemas.openxmlformats.org/officeDocument/2006/relationships/oleObject" Target="../embeddings/oleObject553.bin"/><Relationship Id="rId33" Type="http://schemas.openxmlformats.org/officeDocument/2006/relationships/oleObject" Target="../embeddings/oleObject5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5.wmf"/><Relationship Id="rId20" Type="http://schemas.openxmlformats.org/officeDocument/2006/relationships/image" Target="../media/image517.wmf"/><Relationship Id="rId29" Type="http://schemas.openxmlformats.org/officeDocument/2006/relationships/oleObject" Target="../embeddings/oleObject55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10.wmf"/><Relationship Id="rId11" Type="http://schemas.openxmlformats.org/officeDocument/2006/relationships/oleObject" Target="../embeddings/oleObject546.bin"/><Relationship Id="rId24" Type="http://schemas.openxmlformats.org/officeDocument/2006/relationships/image" Target="../media/image519.wmf"/><Relationship Id="rId32" Type="http://schemas.openxmlformats.org/officeDocument/2006/relationships/image" Target="../media/image523.wmf"/><Relationship Id="rId5" Type="http://schemas.openxmlformats.org/officeDocument/2006/relationships/oleObject" Target="../embeddings/oleObject543.bin"/><Relationship Id="rId15" Type="http://schemas.openxmlformats.org/officeDocument/2006/relationships/oleObject" Target="../embeddings/oleObject548.bin"/><Relationship Id="rId23" Type="http://schemas.openxmlformats.org/officeDocument/2006/relationships/oleObject" Target="../embeddings/oleObject552.bin"/><Relationship Id="rId28" Type="http://schemas.openxmlformats.org/officeDocument/2006/relationships/image" Target="../media/image521.wmf"/><Relationship Id="rId36" Type="http://schemas.openxmlformats.org/officeDocument/2006/relationships/image" Target="../media/image525.wmf"/><Relationship Id="rId10" Type="http://schemas.openxmlformats.org/officeDocument/2006/relationships/image" Target="../media/image512.wmf"/><Relationship Id="rId19" Type="http://schemas.openxmlformats.org/officeDocument/2006/relationships/oleObject" Target="../embeddings/oleObject550.bin"/><Relationship Id="rId31" Type="http://schemas.openxmlformats.org/officeDocument/2006/relationships/oleObject" Target="../embeddings/oleObject556.bin"/><Relationship Id="rId4" Type="http://schemas.openxmlformats.org/officeDocument/2006/relationships/image" Target="../media/image509.wmf"/><Relationship Id="rId9" Type="http://schemas.openxmlformats.org/officeDocument/2006/relationships/oleObject" Target="../embeddings/oleObject545.bin"/><Relationship Id="rId14" Type="http://schemas.openxmlformats.org/officeDocument/2006/relationships/image" Target="../media/image514.wmf"/><Relationship Id="rId22" Type="http://schemas.openxmlformats.org/officeDocument/2006/relationships/image" Target="../media/image518.wmf"/><Relationship Id="rId27" Type="http://schemas.openxmlformats.org/officeDocument/2006/relationships/oleObject" Target="../embeddings/oleObject554.bin"/><Relationship Id="rId30" Type="http://schemas.openxmlformats.org/officeDocument/2006/relationships/image" Target="../media/image522.wmf"/><Relationship Id="rId35" Type="http://schemas.openxmlformats.org/officeDocument/2006/relationships/oleObject" Target="../embeddings/oleObject558.bin"/><Relationship Id="rId8" Type="http://schemas.openxmlformats.org/officeDocument/2006/relationships/image" Target="../media/image51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8.wmf"/><Relationship Id="rId13" Type="http://schemas.openxmlformats.org/officeDocument/2006/relationships/oleObject" Target="../embeddings/oleObject564.bin"/><Relationship Id="rId3" Type="http://schemas.openxmlformats.org/officeDocument/2006/relationships/oleObject" Target="../embeddings/oleObject559.bin"/><Relationship Id="rId7" Type="http://schemas.openxmlformats.org/officeDocument/2006/relationships/oleObject" Target="../embeddings/oleObject561.bin"/><Relationship Id="rId12" Type="http://schemas.openxmlformats.org/officeDocument/2006/relationships/image" Target="../media/image5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2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27.wmf"/><Relationship Id="rId11" Type="http://schemas.openxmlformats.org/officeDocument/2006/relationships/oleObject" Target="../embeddings/oleObject563.bin"/><Relationship Id="rId5" Type="http://schemas.openxmlformats.org/officeDocument/2006/relationships/oleObject" Target="../embeddings/oleObject560.bin"/><Relationship Id="rId15" Type="http://schemas.openxmlformats.org/officeDocument/2006/relationships/oleObject" Target="../embeddings/oleObject565.bin"/><Relationship Id="rId10" Type="http://schemas.openxmlformats.org/officeDocument/2006/relationships/image" Target="../media/image529.wmf"/><Relationship Id="rId4" Type="http://schemas.openxmlformats.org/officeDocument/2006/relationships/image" Target="../media/image526.wmf"/><Relationship Id="rId9" Type="http://schemas.openxmlformats.org/officeDocument/2006/relationships/oleObject" Target="../embeddings/oleObject562.bin"/><Relationship Id="rId14" Type="http://schemas.openxmlformats.org/officeDocument/2006/relationships/image" Target="../media/image531.wmf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wmf"/><Relationship Id="rId21" Type="http://schemas.openxmlformats.org/officeDocument/2006/relationships/oleObject" Target="../embeddings/oleObject575.bin"/><Relationship Id="rId42" Type="http://schemas.openxmlformats.org/officeDocument/2006/relationships/image" Target="../media/image552.wmf"/><Relationship Id="rId47" Type="http://schemas.openxmlformats.org/officeDocument/2006/relationships/oleObject" Target="../embeddings/oleObject588.bin"/><Relationship Id="rId63" Type="http://schemas.openxmlformats.org/officeDocument/2006/relationships/oleObject" Target="../embeddings/oleObject596.bin"/><Relationship Id="rId68" Type="http://schemas.openxmlformats.org/officeDocument/2006/relationships/image" Target="../media/image565.wmf"/><Relationship Id="rId16" Type="http://schemas.openxmlformats.org/officeDocument/2006/relationships/image" Target="../media/image539.wmf"/><Relationship Id="rId11" Type="http://schemas.openxmlformats.org/officeDocument/2006/relationships/oleObject" Target="../embeddings/oleObject570.bin"/><Relationship Id="rId24" Type="http://schemas.openxmlformats.org/officeDocument/2006/relationships/image" Target="../media/image543.wmf"/><Relationship Id="rId32" Type="http://schemas.openxmlformats.org/officeDocument/2006/relationships/image" Target="../media/image547.wmf"/><Relationship Id="rId37" Type="http://schemas.openxmlformats.org/officeDocument/2006/relationships/oleObject" Target="../embeddings/oleObject583.bin"/><Relationship Id="rId40" Type="http://schemas.openxmlformats.org/officeDocument/2006/relationships/image" Target="../media/image551.wmf"/><Relationship Id="rId45" Type="http://schemas.openxmlformats.org/officeDocument/2006/relationships/oleObject" Target="../embeddings/oleObject587.bin"/><Relationship Id="rId53" Type="http://schemas.openxmlformats.org/officeDocument/2006/relationships/oleObject" Target="../embeddings/oleObject591.bin"/><Relationship Id="rId58" Type="http://schemas.openxmlformats.org/officeDocument/2006/relationships/image" Target="../media/image560.wmf"/><Relationship Id="rId66" Type="http://schemas.openxmlformats.org/officeDocument/2006/relationships/image" Target="../media/image564.wmf"/><Relationship Id="rId74" Type="http://schemas.openxmlformats.org/officeDocument/2006/relationships/image" Target="../media/image568.wmf"/><Relationship Id="rId79" Type="http://schemas.openxmlformats.org/officeDocument/2006/relationships/slide" Target="slide2.xml"/><Relationship Id="rId5" Type="http://schemas.openxmlformats.org/officeDocument/2006/relationships/oleObject" Target="../embeddings/oleObject567.bin"/><Relationship Id="rId61" Type="http://schemas.openxmlformats.org/officeDocument/2006/relationships/oleObject" Target="../embeddings/oleObject595.bin"/><Relationship Id="rId19" Type="http://schemas.openxmlformats.org/officeDocument/2006/relationships/oleObject" Target="../embeddings/oleObject574.bin"/><Relationship Id="rId14" Type="http://schemas.openxmlformats.org/officeDocument/2006/relationships/image" Target="../media/image538.wmf"/><Relationship Id="rId22" Type="http://schemas.openxmlformats.org/officeDocument/2006/relationships/image" Target="../media/image542.wmf"/><Relationship Id="rId27" Type="http://schemas.openxmlformats.org/officeDocument/2006/relationships/oleObject" Target="../embeddings/oleObject578.bin"/><Relationship Id="rId30" Type="http://schemas.openxmlformats.org/officeDocument/2006/relationships/image" Target="../media/image546.wmf"/><Relationship Id="rId35" Type="http://schemas.openxmlformats.org/officeDocument/2006/relationships/oleObject" Target="../embeddings/oleObject582.bin"/><Relationship Id="rId43" Type="http://schemas.openxmlformats.org/officeDocument/2006/relationships/oleObject" Target="../embeddings/oleObject586.bin"/><Relationship Id="rId48" Type="http://schemas.openxmlformats.org/officeDocument/2006/relationships/image" Target="../media/image555.wmf"/><Relationship Id="rId56" Type="http://schemas.openxmlformats.org/officeDocument/2006/relationships/image" Target="../media/image559.wmf"/><Relationship Id="rId64" Type="http://schemas.openxmlformats.org/officeDocument/2006/relationships/image" Target="../media/image563.wmf"/><Relationship Id="rId69" Type="http://schemas.openxmlformats.org/officeDocument/2006/relationships/oleObject" Target="../embeddings/oleObject599.bin"/><Relationship Id="rId77" Type="http://schemas.openxmlformats.org/officeDocument/2006/relationships/oleObject" Target="../embeddings/oleObject603.bin"/><Relationship Id="rId8" Type="http://schemas.openxmlformats.org/officeDocument/2006/relationships/image" Target="../media/image535.wmf"/><Relationship Id="rId51" Type="http://schemas.openxmlformats.org/officeDocument/2006/relationships/oleObject" Target="../embeddings/oleObject590.bin"/><Relationship Id="rId72" Type="http://schemas.openxmlformats.org/officeDocument/2006/relationships/image" Target="../media/image567.wmf"/><Relationship Id="rId3" Type="http://schemas.openxmlformats.org/officeDocument/2006/relationships/oleObject" Target="../embeddings/oleObject566.bin"/><Relationship Id="rId12" Type="http://schemas.openxmlformats.org/officeDocument/2006/relationships/image" Target="../media/image537.wmf"/><Relationship Id="rId17" Type="http://schemas.openxmlformats.org/officeDocument/2006/relationships/oleObject" Target="../embeddings/oleObject573.bin"/><Relationship Id="rId25" Type="http://schemas.openxmlformats.org/officeDocument/2006/relationships/oleObject" Target="../embeddings/oleObject577.bin"/><Relationship Id="rId33" Type="http://schemas.openxmlformats.org/officeDocument/2006/relationships/oleObject" Target="../embeddings/oleObject581.bin"/><Relationship Id="rId38" Type="http://schemas.openxmlformats.org/officeDocument/2006/relationships/image" Target="../media/image550.wmf"/><Relationship Id="rId46" Type="http://schemas.openxmlformats.org/officeDocument/2006/relationships/image" Target="../media/image554.wmf"/><Relationship Id="rId59" Type="http://schemas.openxmlformats.org/officeDocument/2006/relationships/oleObject" Target="../embeddings/oleObject594.bin"/><Relationship Id="rId67" Type="http://schemas.openxmlformats.org/officeDocument/2006/relationships/oleObject" Target="../embeddings/oleObject598.bin"/><Relationship Id="rId20" Type="http://schemas.openxmlformats.org/officeDocument/2006/relationships/image" Target="../media/image541.wmf"/><Relationship Id="rId41" Type="http://schemas.openxmlformats.org/officeDocument/2006/relationships/oleObject" Target="../embeddings/oleObject585.bin"/><Relationship Id="rId54" Type="http://schemas.openxmlformats.org/officeDocument/2006/relationships/image" Target="../media/image558.wmf"/><Relationship Id="rId62" Type="http://schemas.openxmlformats.org/officeDocument/2006/relationships/image" Target="../media/image562.wmf"/><Relationship Id="rId70" Type="http://schemas.openxmlformats.org/officeDocument/2006/relationships/image" Target="../media/image566.wmf"/><Relationship Id="rId75" Type="http://schemas.openxmlformats.org/officeDocument/2006/relationships/oleObject" Target="../embeddings/oleObject602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34.wmf"/><Relationship Id="rId15" Type="http://schemas.openxmlformats.org/officeDocument/2006/relationships/oleObject" Target="../embeddings/oleObject572.bin"/><Relationship Id="rId23" Type="http://schemas.openxmlformats.org/officeDocument/2006/relationships/oleObject" Target="../embeddings/oleObject576.bin"/><Relationship Id="rId28" Type="http://schemas.openxmlformats.org/officeDocument/2006/relationships/image" Target="../media/image545.wmf"/><Relationship Id="rId36" Type="http://schemas.openxmlformats.org/officeDocument/2006/relationships/image" Target="../media/image549.wmf"/><Relationship Id="rId49" Type="http://schemas.openxmlformats.org/officeDocument/2006/relationships/oleObject" Target="../embeddings/oleObject589.bin"/><Relationship Id="rId57" Type="http://schemas.openxmlformats.org/officeDocument/2006/relationships/oleObject" Target="../embeddings/oleObject593.bin"/><Relationship Id="rId10" Type="http://schemas.openxmlformats.org/officeDocument/2006/relationships/image" Target="../media/image536.wmf"/><Relationship Id="rId31" Type="http://schemas.openxmlformats.org/officeDocument/2006/relationships/oleObject" Target="../embeddings/oleObject580.bin"/><Relationship Id="rId44" Type="http://schemas.openxmlformats.org/officeDocument/2006/relationships/image" Target="../media/image553.wmf"/><Relationship Id="rId52" Type="http://schemas.openxmlformats.org/officeDocument/2006/relationships/image" Target="../media/image557.wmf"/><Relationship Id="rId60" Type="http://schemas.openxmlformats.org/officeDocument/2006/relationships/image" Target="../media/image561.wmf"/><Relationship Id="rId65" Type="http://schemas.openxmlformats.org/officeDocument/2006/relationships/oleObject" Target="../embeddings/oleObject597.bin"/><Relationship Id="rId73" Type="http://schemas.openxmlformats.org/officeDocument/2006/relationships/oleObject" Target="../embeddings/oleObject601.bin"/><Relationship Id="rId78" Type="http://schemas.openxmlformats.org/officeDocument/2006/relationships/image" Target="../media/image570.wmf"/><Relationship Id="rId4" Type="http://schemas.openxmlformats.org/officeDocument/2006/relationships/image" Target="../media/image533.wmf"/><Relationship Id="rId9" Type="http://schemas.openxmlformats.org/officeDocument/2006/relationships/oleObject" Target="../embeddings/oleObject569.bin"/><Relationship Id="rId13" Type="http://schemas.openxmlformats.org/officeDocument/2006/relationships/oleObject" Target="../embeddings/oleObject571.bin"/><Relationship Id="rId18" Type="http://schemas.openxmlformats.org/officeDocument/2006/relationships/image" Target="../media/image540.wmf"/><Relationship Id="rId39" Type="http://schemas.openxmlformats.org/officeDocument/2006/relationships/oleObject" Target="../embeddings/oleObject584.bin"/><Relationship Id="rId34" Type="http://schemas.openxmlformats.org/officeDocument/2006/relationships/image" Target="../media/image548.wmf"/><Relationship Id="rId50" Type="http://schemas.openxmlformats.org/officeDocument/2006/relationships/image" Target="../media/image556.wmf"/><Relationship Id="rId55" Type="http://schemas.openxmlformats.org/officeDocument/2006/relationships/oleObject" Target="../embeddings/oleObject592.bin"/><Relationship Id="rId76" Type="http://schemas.openxmlformats.org/officeDocument/2006/relationships/image" Target="../media/image569.wmf"/><Relationship Id="rId7" Type="http://schemas.openxmlformats.org/officeDocument/2006/relationships/oleObject" Target="../embeddings/oleObject568.bin"/><Relationship Id="rId71" Type="http://schemas.openxmlformats.org/officeDocument/2006/relationships/oleObject" Target="../embeddings/oleObject600.bin"/><Relationship Id="rId2" Type="http://schemas.openxmlformats.org/officeDocument/2006/relationships/slideLayout" Target="../slideLayouts/slideLayout13.xml"/><Relationship Id="rId29" Type="http://schemas.openxmlformats.org/officeDocument/2006/relationships/oleObject" Target="../embeddings/oleObject57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image" Target="../media/image11.gif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9" Type="http://schemas.openxmlformats.org/officeDocument/2006/relationships/oleObject" Target="../embeddings/oleObject41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40.wmf"/><Relationship Id="rId42" Type="http://schemas.openxmlformats.org/officeDocument/2006/relationships/image" Target="../media/image44.w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36.bin"/><Relationship Id="rId41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37" Type="http://schemas.openxmlformats.org/officeDocument/2006/relationships/oleObject" Target="../embeddings/oleObject40.bin"/><Relationship Id="rId40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7.wmf"/><Relationship Id="rId36" Type="http://schemas.openxmlformats.org/officeDocument/2006/relationships/image" Target="../media/image41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38.wmf"/><Relationship Id="rId35" Type="http://schemas.openxmlformats.org/officeDocument/2006/relationships/oleObject" Target="../embeddings/oleObject39.bin"/><Relationship Id="rId43" Type="http://schemas.openxmlformats.org/officeDocument/2006/relationships/image" Target="../media/image45.jpeg"/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38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1.bin"/><Relationship Id="rId31" Type="http://schemas.openxmlformats.org/officeDocument/2006/relationships/image" Target="../media/image60.gi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5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C1A78346-09D7-4FB6-BE25-2E28F9495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dirty="0"/>
              <a:t>   </a:t>
            </a:r>
            <a:endParaRPr lang="fr-FR" dirty="0"/>
          </a:p>
        </p:txBody>
      </p:sp>
      <p:sp>
        <p:nvSpPr>
          <p:cNvPr id="114692" name="WordArt 4">
            <a:extLst>
              <a:ext uri="{FF2B5EF4-FFF2-40B4-BE49-F238E27FC236}">
                <a16:creationId xmlns:a16="http://schemas.microsoft.com/office/drawing/2014/main" id="{BCAD48A5-4A47-49E2-8E14-A388484DF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3360">
            <a:off x="5400675" y="2636838"/>
            <a:ext cx="3297238" cy="2016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352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680000" scaled="1"/>
                </a:gradFill>
                <a:latin typeface="Arial" panose="020B0604020202020204" pitchFamily="34" charset="0"/>
              </a:rPr>
              <a:t>الإحصاء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680000" scaled="1"/>
              </a:gradFill>
              <a:latin typeface="Arial" panose="020B0604020202020204" pitchFamily="34" charset="0"/>
            </a:endParaRPr>
          </a:p>
        </p:txBody>
      </p:sp>
      <p:pic>
        <p:nvPicPr>
          <p:cNvPr id="114693" name="Picture 5" descr="Retour au sommaire">
            <a:hlinkClick r:id="rId2" action="ppaction://hlinkfile"/>
            <a:extLst>
              <a:ext uri="{FF2B5EF4-FFF2-40B4-BE49-F238E27FC236}">
                <a16:creationId xmlns:a16="http://schemas.microsoft.com/office/drawing/2014/main" id="{63BB324D-7246-4AEB-A7EE-E2718C1C2B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2239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Rectangle 9">
            <a:extLst>
              <a:ext uri="{FF2B5EF4-FFF2-40B4-BE49-F238E27FC236}">
                <a16:creationId xmlns:a16="http://schemas.microsoft.com/office/drawing/2014/main" id="{10157F38-DD84-41F3-A4B6-AF5B0FEDA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4825" y="6461125"/>
            <a:ext cx="3348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القرص المعين  - </a:t>
            </a:r>
            <a:r>
              <a:rPr lang="ar-DZ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هداج</a:t>
            </a:r>
            <a:r>
              <a:rPr lang="ar-D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يوسف</a:t>
            </a:r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0F06DD-6B14-481D-9F41-FA95CCA2A31E}"/>
              </a:ext>
            </a:extLst>
          </p:cNvPr>
          <p:cNvSpPr txBox="1"/>
          <p:nvPr/>
        </p:nvSpPr>
        <p:spPr>
          <a:xfrm>
            <a:off x="3221038" y="6457950"/>
            <a:ext cx="5330825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fr-FR" sz="2000" dirty="0" err="1">
                <a:solidFill>
                  <a:schemeClr val="tx2"/>
                </a:solidFill>
              </a:rPr>
              <a:t>Belhocine</a:t>
            </a:r>
            <a:r>
              <a:rPr lang="fr-FR" sz="2000" dirty="0">
                <a:solidFill>
                  <a:schemeClr val="tx2"/>
                </a:solidFill>
              </a:rPr>
              <a:t> : </a:t>
            </a:r>
            <a:r>
              <a:rPr lang="fr-FR" sz="2000" dirty="0">
                <a:solidFill>
                  <a:schemeClr val="tx2"/>
                </a:solidFill>
                <a:hlinkClick r:id="rId4"/>
              </a:rPr>
              <a:t>https://prof27math.weebly.com/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endParaRPr lang="ar-SA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AD867BAA-A060-4766-8997-EA21C4164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70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</a:t>
            </a:r>
            <a:endParaRPr lang="fr-FR"/>
          </a:p>
        </p:txBody>
      </p:sp>
      <p:sp>
        <p:nvSpPr>
          <p:cNvPr id="125956" name="WordArt 4">
            <a:extLst>
              <a:ext uri="{FF2B5EF4-FFF2-40B4-BE49-F238E27FC236}">
                <a16:creationId xmlns:a16="http://schemas.microsoft.com/office/drawing/2014/main" id="{854119CB-8E04-4369-A70E-8EC8C7230D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85000" y="0"/>
            <a:ext cx="1687513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حل التطبيق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6220" name="Group 268">
            <a:extLst>
              <a:ext uri="{FF2B5EF4-FFF2-40B4-BE49-F238E27FC236}">
                <a16:creationId xmlns:a16="http://schemas.microsoft.com/office/drawing/2014/main" id="{1FE3EC55-0701-4426-B06D-8559685DC54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944563"/>
          <a:ext cx="8316913" cy="5580062"/>
        </p:xfrm>
        <a:graphic>
          <a:graphicData uri="http://schemas.openxmlformats.org/drawingml/2006/table">
            <a:tbl>
              <a:tblPr rtl="1"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178" name="Rectangle 226">
            <a:extLst>
              <a:ext uri="{FF2B5EF4-FFF2-40B4-BE49-F238E27FC236}">
                <a16:creationId xmlns:a16="http://schemas.microsoft.com/office/drawing/2014/main" id="{C622A904-2BE3-4F65-819D-C24296D5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25538"/>
            <a:ext cx="20113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درجة الحرارة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79" name="Rectangle 227">
            <a:extLst>
              <a:ext uri="{FF2B5EF4-FFF2-40B4-BE49-F238E27FC236}">
                <a16:creationId xmlns:a16="http://schemas.microsoft.com/office/drawing/2014/main" id="{9CE6F7D0-5F72-4E2C-B6C0-31FF1643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2324100"/>
            <a:ext cx="1074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التكرار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1" name="Rectangle 229">
            <a:extLst>
              <a:ext uri="{FF2B5EF4-FFF2-40B4-BE49-F238E27FC236}">
                <a16:creationId xmlns:a16="http://schemas.microsoft.com/office/drawing/2014/main" id="{E9911A7D-4D5E-4451-9C37-5D181799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3068638"/>
            <a:ext cx="1982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2" name="Rectangle 230">
            <a:extLst>
              <a:ext uri="{FF2B5EF4-FFF2-40B4-BE49-F238E27FC236}">
                <a16:creationId xmlns:a16="http://schemas.microsoft.com/office/drawing/2014/main" id="{121662A7-4A8F-4905-8CCF-24CCCC5F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500438"/>
            <a:ext cx="1022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3" name="Rectangle 231">
            <a:extLst>
              <a:ext uri="{FF2B5EF4-FFF2-40B4-BE49-F238E27FC236}">
                <a16:creationId xmlns:a16="http://schemas.microsoft.com/office/drawing/2014/main" id="{E3EB7137-BBE9-47C1-83DF-FD66AD93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3933825"/>
            <a:ext cx="1982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4" name="Rectangle 232">
            <a:extLst>
              <a:ext uri="{FF2B5EF4-FFF2-40B4-BE49-F238E27FC236}">
                <a16:creationId xmlns:a16="http://schemas.microsoft.com/office/drawing/2014/main" id="{C1286432-0F5C-4F32-8604-03AC62C9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257675"/>
            <a:ext cx="1141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5" name="Rectangle 233">
            <a:extLst>
              <a:ext uri="{FF2B5EF4-FFF2-40B4-BE49-F238E27FC236}">
                <a16:creationId xmlns:a16="http://schemas.microsoft.com/office/drawing/2014/main" id="{1EF4FD9F-6835-424D-BAEB-4872B9EDA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581525"/>
            <a:ext cx="20748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التواترات 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6" name="Rectangle 234">
            <a:extLst>
              <a:ext uri="{FF2B5EF4-FFF2-40B4-BE49-F238E27FC236}">
                <a16:creationId xmlns:a16="http://schemas.microsoft.com/office/drawing/2014/main" id="{74E14C6B-31CC-4EA5-B58C-B295CE50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013325"/>
            <a:ext cx="1022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89" name="Rectangle 237">
            <a:extLst>
              <a:ext uri="{FF2B5EF4-FFF2-40B4-BE49-F238E27FC236}">
                <a16:creationId xmlns:a16="http://schemas.microsoft.com/office/drawing/2014/main" id="{7CEAF7D8-A421-4C13-BCCC-FFAD9307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373688"/>
            <a:ext cx="20748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التواترات 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91" name="Rectangle 239">
            <a:extLst>
              <a:ext uri="{FF2B5EF4-FFF2-40B4-BE49-F238E27FC236}">
                <a16:creationId xmlns:a16="http://schemas.microsoft.com/office/drawing/2014/main" id="{AD6C2182-B1D4-4540-871E-699AA2FE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949950"/>
            <a:ext cx="1141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192" name="Rectangle 240">
            <a:extLst>
              <a:ext uri="{FF2B5EF4-FFF2-40B4-BE49-F238E27FC236}">
                <a16:creationId xmlns:a16="http://schemas.microsoft.com/office/drawing/2014/main" id="{5DE91E8B-8883-43D0-8CDA-A6C971EA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304925"/>
            <a:ext cx="25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3" name="Rectangle 241">
            <a:extLst>
              <a:ext uri="{FF2B5EF4-FFF2-40B4-BE49-F238E27FC236}">
                <a16:creationId xmlns:a16="http://schemas.microsoft.com/office/drawing/2014/main" id="{A2D857CB-AEDE-4D1B-AB52-507A3CC1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1333500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4" name="Rectangle 242">
            <a:extLst>
              <a:ext uri="{FF2B5EF4-FFF2-40B4-BE49-F238E27FC236}">
                <a16:creationId xmlns:a16="http://schemas.microsoft.com/office/drawing/2014/main" id="{03C93E36-77E7-46A5-AF79-1B6C2E3C5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1368425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5" name="Rectangle 243">
            <a:extLst>
              <a:ext uri="{FF2B5EF4-FFF2-40B4-BE49-F238E27FC236}">
                <a16:creationId xmlns:a16="http://schemas.microsoft.com/office/drawing/2014/main" id="{757F8AD7-4388-4D20-AA7B-CFA6F1E97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1333500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6" name="Rectangle 244">
            <a:extLst>
              <a:ext uri="{FF2B5EF4-FFF2-40B4-BE49-F238E27FC236}">
                <a16:creationId xmlns:a16="http://schemas.microsoft.com/office/drawing/2014/main" id="{34F39B97-C56E-48B7-8507-D3E2E7E16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368425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7" name="Rectangle 245">
            <a:extLst>
              <a:ext uri="{FF2B5EF4-FFF2-40B4-BE49-F238E27FC236}">
                <a16:creationId xmlns:a16="http://schemas.microsoft.com/office/drawing/2014/main" id="{9AF4F13F-8D60-4593-AD76-50FBA8FA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1333500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8" name="Rectangle 246">
            <a:extLst>
              <a:ext uri="{FF2B5EF4-FFF2-40B4-BE49-F238E27FC236}">
                <a16:creationId xmlns:a16="http://schemas.microsoft.com/office/drawing/2014/main" id="{F4135BEB-C175-4E09-9B29-7B5E374F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368425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35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199" name="Rectangle 247">
            <a:extLst>
              <a:ext uri="{FF2B5EF4-FFF2-40B4-BE49-F238E27FC236}">
                <a16:creationId xmlns:a16="http://schemas.microsoft.com/office/drawing/2014/main" id="{E142CB0F-AC0D-4C62-8596-E714259D4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2339975"/>
            <a:ext cx="48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0" name="Rectangle 248">
            <a:extLst>
              <a:ext uri="{FF2B5EF4-FFF2-40B4-BE49-F238E27FC236}">
                <a16:creationId xmlns:a16="http://schemas.microsoft.com/office/drawing/2014/main" id="{D428C304-C8C3-43EF-AC45-4531D71B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2341563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52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1" name="Rectangle 249">
            <a:extLst>
              <a:ext uri="{FF2B5EF4-FFF2-40B4-BE49-F238E27FC236}">
                <a16:creationId xmlns:a16="http://schemas.microsoft.com/office/drawing/2014/main" id="{2925975C-5280-4B12-9370-324CF0F2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2305050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43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2" name="Rectangle 250">
            <a:extLst>
              <a:ext uri="{FF2B5EF4-FFF2-40B4-BE49-F238E27FC236}">
                <a16:creationId xmlns:a16="http://schemas.microsoft.com/office/drawing/2014/main" id="{B485CF59-0C5D-4D45-AA30-305316375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2303463"/>
            <a:ext cx="48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73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3" name="Rectangle 251">
            <a:extLst>
              <a:ext uri="{FF2B5EF4-FFF2-40B4-BE49-F238E27FC236}">
                <a16:creationId xmlns:a16="http://schemas.microsoft.com/office/drawing/2014/main" id="{99616A1D-5A6E-4A07-880B-33236197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312988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65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4" name="Rectangle 252">
            <a:extLst>
              <a:ext uri="{FF2B5EF4-FFF2-40B4-BE49-F238E27FC236}">
                <a16:creationId xmlns:a16="http://schemas.microsoft.com/office/drawing/2014/main" id="{2BD7EC09-CE24-45CD-9D58-409DCD61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2341563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71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5" name="Rectangle 253">
            <a:extLst>
              <a:ext uri="{FF2B5EF4-FFF2-40B4-BE49-F238E27FC236}">
                <a16:creationId xmlns:a16="http://schemas.microsoft.com/office/drawing/2014/main" id="{F04D3B50-6AFC-4EC6-AC8F-F983B4C37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376488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6" name="Rectangle 254">
            <a:extLst>
              <a:ext uri="{FF2B5EF4-FFF2-40B4-BE49-F238E27FC236}">
                <a16:creationId xmlns:a16="http://schemas.microsoft.com/office/drawing/2014/main" id="{FDC06FEC-5518-47A8-A709-4A8C35E65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203575"/>
            <a:ext cx="48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7" name="Rectangle 255">
            <a:extLst>
              <a:ext uri="{FF2B5EF4-FFF2-40B4-BE49-F238E27FC236}">
                <a16:creationId xmlns:a16="http://schemas.microsoft.com/office/drawing/2014/main" id="{023513FD-6D75-438E-94A3-1BA7998C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203575"/>
            <a:ext cx="48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88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8" name="Rectangle 256">
            <a:extLst>
              <a:ext uri="{FF2B5EF4-FFF2-40B4-BE49-F238E27FC236}">
                <a16:creationId xmlns:a16="http://schemas.microsoft.com/office/drawing/2014/main" id="{CBF35B1C-8265-4AF9-A05C-BDCAC22B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203575"/>
            <a:ext cx="641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131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09" name="Rectangle 257">
            <a:extLst>
              <a:ext uri="{FF2B5EF4-FFF2-40B4-BE49-F238E27FC236}">
                <a16:creationId xmlns:a16="http://schemas.microsoft.com/office/drawing/2014/main" id="{4377FADF-FB32-4387-8FB2-52A48EA4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240088"/>
            <a:ext cx="641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204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0" name="Rectangle 258">
            <a:extLst>
              <a:ext uri="{FF2B5EF4-FFF2-40B4-BE49-F238E27FC236}">
                <a16:creationId xmlns:a16="http://schemas.microsoft.com/office/drawing/2014/main" id="{D8B8C6FC-4053-4BBB-8F96-9F13051B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3205163"/>
            <a:ext cx="6937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269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1" name="Rectangle 259">
            <a:extLst>
              <a:ext uri="{FF2B5EF4-FFF2-40B4-BE49-F238E27FC236}">
                <a16:creationId xmlns:a16="http://schemas.microsoft.com/office/drawing/2014/main" id="{02697388-644C-4F09-9F0B-77BE3040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205163"/>
            <a:ext cx="693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340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4" name="Rectangle 262">
            <a:extLst>
              <a:ext uri="{FF2B5EF4-FFF2-40B4-BE49-F238E27FC236}">
                <a16:creationId xmlns:a16="http://schemas.microsoft.com/office/drawing/2014/main" id="{08AA2FB3-0A50-4022-8B05-31B3ECE6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3205163"/>
            <a:ext cx="6937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365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6" name="Rectangle 264">
            <a:extLst>
              <a:ext uri="{FF2B5EF4-FFF2-40B4-BE49-F238E27FC236}">
                <a16:creationId xmlns:a16="http://schemas.microsoft.com/office/drawing/2014/main" id="{B322171E-2FE1-44E4-8F57-70B19849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3997325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7" name="Rectangle 265">
            <a:extLst>
              <a:ext uri="{FF2B5EF4-FFF2-40B4-BE49-F238E27FC236}">
                <a16:creationId xmlns:a16="http://schemas.microsoft.com/office/drawing/2014/main" id="{CC787E99-CBF1-4552-B443-1A741CA5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3997325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96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18" name="Rectangle 266">
            <a:extLst>
              <a:ext uri="{FF2B5EF4-FFF2-40B4-BE49-F238E27FC236}">
                <a16:creationId xmlns:a16="http://schemas.microsoft.com/office/drawing/2014/main" id="{DB90DA07-3811-47B5-8D3E-23C0856E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997325"/>
            <a:ext cx="6937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161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21" name="Rectangle 269">
            <a:extLst>
              <a:ext uri="{FF2B5EF4-FFF2-40B4-BE49-F238E27FC236}">
                <a16:creationId xmlns:a16="http://schemas.microsoft.com/office/drawing/2014/main" id="{71F9C2A8-E03C-42DA-AC90-853371A9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3997325"/>
            <a:ext cx="693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234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22" name="Rectangle 270">
            <a:extLst>
              <a:ext uri="{FF2B5EF4-FFF2-40B4-BE49-F238E27FC236}">
                <a16:creationId xmlns:a16="http://schemas.microsoft.com/office/drawing/2014/main" id="{DBC69685-0A0B-45DC-8E8A-43245068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4033838"/>
            <a:ext cx="693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277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23" name="Rectangle 271">
            <a:extLst>
              <a:ext uri="{FF2B5EF4-FFF2-40B4-BE49-F238E27FC236}">
                <a16:creationId xmlns:a16="http://schemas.microsoft.com/office/drawing/2014/main" id="{0EF90471-2809-4075-B171-DA9611C5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033838"/>
            <a:ext cx="693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329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6224" name="Rectangle 272">
            <a:extLst>
              <a:ext uri="{FF2B5EF4-FFF2-40B4-BE49-F238E27FC236}">
                <a16:creationId xmlns:a16="http://schemas.microsoft.com/office/drawing/2014/main" id="{A850086D-6A1B-4705-8FB4-A03B6CB2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4068763"/>
            <a:ext cx="693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365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26225" name="Object 273">
            <a:extLst>
              <a:ext uri="{FF2B5EF4-FFF2-40B4-BE49-F238E27FC236}">
                <a16:creationId xmlns:a16="http://schemas.microsoft.com/office/drawing/2014/main" id="{B5F47D00-B4B6-4392-92C3-FBB6B85FE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689475"/>
          <a:ext cx="4556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3" imgW="291960" imgH="393480" progId="Equation.DSMT4">
                  <p:embed/>
                </p:oleObj>
              </mc:Choice>
              <mc:Fallback>
                <p:oleObj name="Equation" r:id="rId3" imgW="291960" imgH="393480" progId="Equation.DSMT4">
                  <p:embed/>
                  <p:pic>
                    <p:nvPicPr>
                      <p:cNvPr id="0" name="Object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689475"/>
                        <a:ext cx="4556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26" name="Object 274">
            <a:extLst>
              <a:ext uri="{FF2B5EF4-FFF2-40B4-BE49-F238E27FC236}">
                <a16:creationId xmlns:a16="http://schemas.microsoft.com/office/drawing/2014/main" id="{C407883A-2521-494C-A074-2FF2D9735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4689475"/>
          <a:ext cx="473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5" imgW="291960" imgH="393480" progId="Equation.DSMT4">
                  <p:embed/>
                </p:oleObj>
              </mc:Choice>
              <mc:Fallback>
                <p:oleObj name="Equation" r:id="rId5" imgW="291960" imgH="393480" progId="Equation.DSMT4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689475"/>
                        <a:ext cx="4730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27" name="Object 275">
            <a:extLst>
              <a:ext uri="{FF2B5EF4-FFF2-40B4-BE49-F238E27FC236}">
                <a16:creationId xmlns:a16="http://schemas.microsoft.com/office/drawing/2014/main" id="{24842A41-B75E-4AF1-B3A1-0E0633225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4724400"/>
          <a:ext cx="419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24400"/>
                        <a:ext cx="419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28" name="Object 276">
            <a:extLst>
              <a:ext uri="{FF2B5EF4-FFF2-40B4-BE49-F238E27FC236}">
                <a16:creationId xmlns:a16="http://schemas.microsoft.com/office/drawing/2014/main" id="{0C181644-2813-4FCF-9B0B-C2CA14CDD1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4724400"/>
          <a:ext cx="5095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9" imgW="304560" imgH="393480" progId="Equation.DSMT4">
                  <p:embed/>
                </p:oleObj>
              </mc:Choice>
              <mc:Fallback>
                <p:oleObj name="Equation" r:id="rId9" imgW="304560" imgH="393480" progId="Equation.DSMT4">
                  <p:embed/>
                  <p:pic>
                    <p:nvPicPr>
                      <p:cNvPr id="0" name="Object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24400"/>
                        <a:ext cx="5095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29" name="Object 277">
            <a:extLst>
              <a:ext uri="{FF2B5EF4-FFF2-40B4-BE49-F238E27FC236}">
                <a16:creationId xmlns:a16="http://schemas.microsoft.com/office/drawing/2014/main" id="{48D2CA05-1E11-4B8A-B458-834FC480A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4689475"/>
          <a:ext cx="4746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11" imgW="304560" imgH="393480" progId="Equation.DSMT4">
                  <p:embed/>
                </p:oleObj>
              </mc:Choice>
              <mc:Fallback>
                <p:oleObj name="Equation" r:id="rId11" imgW="304560" imgH="393480" progId="Equation.DSMT4">
                  <p:embed/>
                  <p:pic>
                    <p:nvPicPr>
                      <p:cNvPr id="0" name="Object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689475"/>
                        <a:ext cx="47466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0" name="Object 278">
            <a:extLst>
              <a:ext uri="{FF2B5EF4-FFF2-40B4-BE49-F238E27FC236}">
                <a16:creationId xmlns:a16="http://schemas.microsoft.com/office/drawing/2014/main" id="{9BC65310-7309-4E4F-847E-6599760D3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4760913"/>
          <a:ext cx="3937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13" imgW="291960" imgH="393480" progId="Equation.DSMT4">
                  <p:embed/>
                </p:oleObj>
              </mc:Choice>
              <mc:Fallback>
                <p:oleObj name="Equation" r:id="rId13" imgW="291960" imgH="393480" progId="Equation.DSMT4">
                  <p:embed/>
                  <p:pic>
                    <p:nvPicPr>
                      <p:cNvPr id="0" name="Object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60913"/>
                        <a:ext cx="3937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1" name="Object 279">
            <a:extLst>
              <a:ext uri="{FF2B5EF4-FFF2-40B4-BE49-F238E27FC236}">
                <a16:creationId xmlns:a16="http://schemas.microsoft.com/office/drawing/2014/main" id="{B6E4A3EB-3629-42A8-8021-6F9ABAC1B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868863"/>
          <a:ext cx="2047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Object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2047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2" name="Object 280">
            <a:extLst>
              <a:ext uri="{FF2B5EF4-FFF2-40B4-BE49-F238E27FC236}">
                <a16:creationId xmlns:a16="http://schemas.microsoft.com/office/drawing/2014/main" id="{B67C16D0-E54F-476B-BAA0-26B325E45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5661025"/>
          <a:ext cx="2254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Object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661025"/>
                        <a:ext cx="2254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3" name="Object 281">
            <a:extLst>
              <a:ext uri="{FF2B5EF4-FFF2-40B4-BE49-F238E27FC236}">
                <a16:creationId xmlns:a16="http://schemas.microsoft.com/office/drawing/2014/main" id="{4C6C0E80-BA3E-4B03-AAD4-9EF72C47F8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5624513"/>
          <a:ext cx="419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19" imgW="291960" imgH="393480" progId="Equation.DSMT4">
                  <p:embed/>
                </p:oleObj>
              </mc:Choice>
              <mc:Fallback>
                <p:oleObj name="Equation" r:id="rId19" imgW="291960" imgH="393480" progId="Equation.DSMT4">
                  <p:embed/>
                  <p:pic>
                    <p:nvPicPr>
                      <p:cNvPr id="0" name="Object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624513"/>
                        <a:ext cx="419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4" name="Object 282">
            <a:extLst>
              <a:ext uri="{FF2B5EF4-FFF2-40B4-BE49-F238E27FC236}">
                <a16:creationId xmlns:a16="http://schemas.microsoft.com/office/drawing/2014/main" id="{C14E0D4F-CEB1-4B4A-B139-16FCE966B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589588"/>
          <a:ext cx="4540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21" imgW="291960" imgH="393480" progId="Equation.DSMT4">
                  <p:embed/>
                </p:oleObj>
              </mc:Choice>
              <mc:Fallback>
                <p:oleObj name="Equation" r:id="rId21" imgW="291960" imgH="393480" progId="Equation.DSMT4">
                  <p:embed/>
                  <p:pic>
                    <p:nvPicPr>
                      <p:cNvPr id="0" name="Object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589588"/>
                        <a:ext cx="4540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5" name="Object 283">
            <a:extLst>
              <a:ext uri="{FF2B5EF4-FFF2-40B4-BE49-F238E27FC236}">
                <a16:creationId xmlns:a16="http://schemas.microsoft.com/office/drawing/2014/main" id="{7EBF49A9-FDF3-4D9E-9A41-5E2371F3E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5624513"/>
          <a:ext cx="419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23" imgW="291960" imgH="393480" progId="Equation.DSMT4">
                  <p:embed/>
                </p:oleObj>
              </mc:Choice>
              <mc:Fallback>
                <p:oleObj name="Equation" r:id="rId23" imgW="291960" imgH="393480" progId="Equation.DSMT4">
                  <p:embed/>
                  <p:pic>
                    <p:nvPicPr>
                      <p:cNvPr id="0" name="Object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5624513"/>
                        <a:ext cx="419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6" name="Object 284">
            <a:extLst>
              <a:ext uri="{FF2B5EF4-FFF2-40B4-BE49-F238E27FC236}">
                <a16:creationId xmlns:a16="http://schemas.microsoft.com/office/drawing/2014/main" id="{2BEB0C20-51A6-4CC3-8C0F-D68E4BFCA3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5661025"/>
          <a:ext cx="438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25" imgW="304560" imgH="393480" progId="Equation.DSMT4">
                  <p:embed/>
                </p:oleObj>
              </mc:Choice>
              <mc:Fallback>
                <p:oleObj name="Equation" r:id="rId25" imgW="304560" imgH="393480" progId="Equation.DSMT4">
                  <p:embed/>
                  <p:pic>
                    <p:nvPicPr>
                      <p:cNvPr id="0" name="Object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661025"/>
                        <a:ext cx="438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7" name="Object 285">
            <a:extLst>
              <a:ext uri="{FF2B5EF4-FFF2-40B4-BE49-F238E27FC236}">
                <a16:creationId xmlns:a16="http://schemas.microsoft.com/office/drawing/2014/main" id="{DE8F3E24-DE28-4ABB-9DD4-8EB489D62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5300663"/>
          <a:ext cx="4381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27" imgW="304560" imgH="634680" progId="Equation.DSMT4">
                  <p:embed/>
                </p:oleObj>
              </mc:Choice>
              <mc:Fallback>
                <p:oleObj name="Equation" r:id="rId27" imgW="304560" imgH="634680" progId="Equation.DSMT4">
                  <p:embed/>
                  <p:pic>
                    <p:nvPicPr>
                      <p:cNvPr id="0" name="Object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300663"/>
                        <a:ext cx="4381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39" name="Object 287">
            <a:extLst>
              <a:ext uri="{FF2B5EF4-FFF2-40B4-BE49-F238E27FC236}">
                <a16:creationId xmlns:a16="http://schemas.microsoft.com/office/drawing/2014/main" id="{66FA0BB2-2C7B-4C1A-94A7-3395CDF74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5624513"/>
          <a:ext cx="419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29" imgW="291960" imgH="393480" progId="Equation.DSMT4">
                  <p:embed/>
                </p:oleObj>
              </mc:Choice>
              <mc:Fallback>
                <p:oleObj name="Equation" r:id="rId29" imgW="291960" imgH="393480" progId="Equation.DSMT4">
                  <p:embed/>
                  <p:pic>
                    <p:nvPicPr>
                      <p:cNvPr id="0" name="Object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5624513"/>
                        <a:ext cx="419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242" name="Object 290">
            <a:extLst>
              <a:ext uri="{FF2B5EF4-FFF2-40B4-BE49-F238E27FC236}">
                <a16:creationId xmlns:a16="http://schemas.microsoft.com/office/drawing/2014/main" id="{9B78D70F-D073-428B-BCE1-A78D76161E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900" y="1628775"/>
          <a:ext cx="3968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31" imgW="215640" imgH="203040" progId="Equation.DSMT4">
                  <p:embed/>
                </p:oleObj>
              </mc:Choice>
              <mc:Fallback>
                <p:oleObj name="Equation" r:id="rId31" imgW="215640" imgH="203040" progId="Equation.DSMT4">
                  <p:embed/>
                  <p:pic>
                    <p:nvPicPr>
                      <p:cNvPr id="0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1628775"/>
                        <a:ext cx="3968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328" name="Rectangle 376">
            <a:extLst>
              <a:ext uri="{FF2B5EF4-FFF2-40B4-BE49-F238E27FC236}">
                <a16:creationId xmlns:a16="http://schemas.microsoft.com/office/drawing/2014/main" id="{493D6EC7-E631-4103-A177-388AF762F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461125"/>
            <a:ext cx="977900" cy="396875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3" action="ppaction://hlinksldjump"/>
              </a:rPr>
              <a:t>اضغط هنا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59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59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2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2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2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2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2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2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2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12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12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3000" fill="hold"/>
                                        <p:tgtEl>
                                          <p:spTgt spid="12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12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2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2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2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2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2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 fill="hold"/>
                                        <p:tgtEl>
                                          <p:spTgt spid="12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2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2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0" fill="hold"/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26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26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2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2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12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3000" fill="hold"/>
                                        <p:tgtEl>
                                          <p:spTgt spid="12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3000" fill="hold"/>
                                        <p:tgtEl>
                                          <p:spTgt spid="12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2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2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2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2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2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2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2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2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26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26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12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12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2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12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2000" fill="hold"/>
                                        <p:tgtEl>
                                          <p:spTgt spid="12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12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3000" fill="hold"/>
                                        <p:tgtEl>
                                          <p:spTgt spid="12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3000" fill="hold"/>
                                        <p:tgtEl>
                                          <p:spTgt spid="12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2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000" fill="hold"/>
                                        <p:tgtEl>
                                          <p:spTgt spid="12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2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2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2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0" fill="hold"/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0" fill="hold"/>
                                        <p:tgtEl>
                                          <p:spTgt spid="12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26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26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2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0" fill="hold"/>
                                        <p:tgtEl>
                                          <p:spTgt spid="12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0" fill="hold"/>
                                        <p:tgtEl>
                                          <p:spTgt spid="12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12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12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126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26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 nodeType="clickPar">
                      <p:stCondLst>
                        <p:cond delay="indefinite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2000" fill="hold"/>
                                        <p:tgtEl>
                                          <p:spTgt spid="12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12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12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12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nimBg="1"/>
      <p:bldP spid="126179" grpId="0"/>
      <p:bldP spid="126181" grpId="0"/>
      <p:bldP spid="126183" grpId="0"/>
      <p:bldP spid="126184" grpId="0"/>
      <p:bldP spid="126185" grpId="0"/>
      <p:bldP spid="126186" grpId="0"/>
      <p:bldP spid="126189" grpId="0"/>
      <p:bldP spid="126191" grpId="0"/>
      <p:bldP spid="126192" grpId="0"/>
      <p:bldP spid="126192" grpId="1"/>
      <p:bldP spid="126192" grpId="2"/>
      <p:bldP spid="126192" grpId="3"/>
      <p:bldP spid="126193" grpId="0"/>
      <p:bldP spid="126193" grpId="1"/>
      <p:bldP spid="126193" grpId="2"/>
      <p:bldP spid="126193" grpId="3"/>
      <p:bldP spid="126194" grpId="0" build="allAtOnce"/>
      <p:bldP spid="126195" grpId="0"/>
      <p:bldP spid="126195" grpId="1"/>
      <p:bldP spid="126196" grpId="0"/>
      <p:bldP spid="126196" grpId="1"/>
      <p:bldP spid="126197" grpId="0"/>
      <p:bldP spid="126197" grpId="1"/>
      <p:bldP spid="126198" grpId="0" build="allAtOnce"/>
      <p:bldP spid="126199" grpId="0"/>
      <p:bldP spid="126200" grpId="0"/>
      <p:bldP spid="126201" grpId="0"/>
      <p:bldP spid="126202" grpId="0"/>
      <p:bldP spid="126203" grpId="0"/>
      <p:bldP spid="126205" grpId="0"/>
      <p:bldP spid="126206" grpId="0"/>
      <p:bldP spid="126207" grpId="0"/>
      <p:bldP spid="126208" grpId="0"/>
      <p:bldP spid="126209" grpId="0"/>
      <p:bldP spid="126210" grpId="0"/>
      <p:bldP spid="126211" grpId="0"/>
      <p:bldP spid="126214" grpId="0"/>
      <p:bldP spid="126216" grpId="0"/>
      <p:bldP spid="126217" grpId="0"/>
      <p:bldP spid="126218" grpId="0"/>
      <p:bldP spid="126222" grpId="0"/>
      <p:bldP spid="126223" grpId="0"/>
      <p:bldP spid="126223" grpId="1"/>
      <p:bldP spid="126224" grpId="0"/>
      <p:bldP spid="1262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FD0AEE93-CD20-450C-9DD3-DE54C83AAE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33">
              <a:alpha val="60001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graphicFrame>
        <p:nvGraphicFramePr>
          <p:cNvPr id="122889" name="Object 9">
            <a:extLst>
              <a:ext uri="{FF2B5EF4-FFF2-40B4-BE49-F238E27FC236}">
                <a16:creationId xmlns:a16="http://schemas.microsoft.com/office/drawing/2014/main" id="{9D4203FB-3429-4AAE-BF90-4A51658CEB4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116013" y="4581525"/>
          <a:ext cx="3381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203024" imgH="215713" progId="Equation.DSMT4">
                  <p:embed/>
                </p:oleObj>
              </mc:Choice>
              <mc:Fallback>
                <p:oleObj name="Equation" r:id="rId3" imgW="203024" imgH="2157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81525"/>
                        <a:ext cx="3381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WordArt 4">
            <a:extLst>
              <a:ext uri="{FF2B5EF4-FFF2-40B4-BE49-F238E27FC236}">
                <a16:creationId xmlns:a16="http://schemas.microsoft.com/office/drawing/2014/main" id="{4DDBE66B-9B8E-471A-B904-DAB6F29ADA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309562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3-  مؤشرات الموقع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2886" name="Object 6">
            <a:extLst>
              <a:ext uri="{FF2B5EF4-FFF2-40B4-BE49-F238E27FC236}">
                <a16:creationId xmlns:a16="http://schemas.microsoft.com/office/drawing/2014/main" id="{E08601F5-9F29-4A42-B5CD-1CF3DFA50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3033713"/>
          <a:ext cx="39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5" imgW="203024" imgH="215713" progId="Equation.DSMT4">
                  <p:embed/>
                </p:oleObj>
              </mc:Choice>
              <mc:Fallback>
                <p:oleObj name="Equation" r:id="rId5" imgW="203024" imgH="2157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033713"/>
                        <a:ext cx="393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6" name="WordArt 16">
            <a:extLst>
              <a:ext uri="{FF2B5EF4-FFF2-40B4-BE49-F238E27FC236}">
                <a16:creationId xmlns:a16="http://schemas.microsoft.com/office/drawing/2014/main" id="{BB7FF857-D248-4605-B6F7-210E8CB9E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333375"/>
            <a:ext cx="2882900" cy="631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1- الوسط الحسابي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22997" name="Group 117">
            <a:extLst>
              <a:ext uri="{FF2B5EF4-FFF2-40B4-BE49-F238E27FC236}">
                <a16:creationId xmlns:a16="http://schemas.microsoft.com/office/drawing/2014/main" id="{E5BCBE51-9F79-4651-82A4-C6AF6C091A15}"/>
              </a:ext>
            </a:extLst>
          </p:cNvPr>
          <p:cNvGraphicFramePr>
            <a:graphicFrameLocks noGrp="1"/>
          </p:cNvGraphicFramePr>
          <p:nvPr/>
        </p:nvGraphicFramePr>
        <p:xfrm>
          <a:off x="0" y="1160463"/>
          <a:ext cx="9144000" cy="576262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12" name="Rectangle 32">
            <a:extLst>
              <a:ext uri="{FF2B5EF4-FFF2-40B4-BE49-F238E27FC236}">
                <a16:creationId xmlns:a16="http://schemas.microsoft.com/office/drawing/2014/main" id="{76CA87A9-F197-4A4A-AA9E-07FCBDDD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1881188"/>
            <a:ext cx="4349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نميز حالتين لحساب الوسط الحسابي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3" name="Rectangle 33">
            <a:extLst>
              <a:ext uri="{FF2B5EF4-FFF2-40B4-BE49-F238E27FC236}">
                <a16:creationId xmlns:a16="http://schemas.microsoft.com/office/drawing/2014/main" id="{441BB5D6-9E3A-414C-915D-CE2B029F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2384425"/>
            <a:ext cx="1804987" cy="519113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الحالة الأولى :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4" name="Rectangle 34">
            <a:extLst>
              <a:ext uri="{FF2B5EF4-FFF2-40B4-BE49-F238E27FC236}">
                <a16:creationId xmlns:a16="http://schemas.microsoft.com/office/drawing/2014/main" id="{1BAD5114-C26F-4B7E-823F-FF474B48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20938"/>
            <a:ext cx="957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إذا كان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5" name="Rectangle 35">
            <a:extLst>
              <a:ext uri="{FF2B5EF4-FFF2-40B4-BE49-F238E27FC236}">
                <a16:creationId xmlns:a16="http://schemas.microsoft.com/office/drawing/2014/main" id="{3B3B9AB7-D087-4387-AED7-C880C66E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349500"/>
            <a:ext cx="3952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16" name="Rectangle 36">
            <a:extLst>
              <a:ext uri="{FF2B5EF4-FFF2-40B4-BE49-F238E27FC236}">
                <a16:creationId xmlns:a16="http://schemas.microsoft.com/office/drawing/2014/main" id="{ED49D4EA-FB4B-47FF-BCA7-8AA39055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752850"/>
            <a:ext cx="3984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17" name="Rectangle 37">
            <a:extLst>
              <a:ext uri="{FF2B5EF4-FFF2-40B4-BE49-F238E27FC236}">
                <a16:creationId xmlns:a16="http://schemas.microsoft.com/office/drawing/2014/main" id="{CC708FD1-3B08-427F-8354-1E297F2E8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752850"/>
            <a:ext cx="3984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18" name="Rectangle 38">
            <a:extLst>
              <a:ext uri="{FF2B5EF4-FFF2-40B4-BE49-F238E27FC236}">
                <a16:creationId xmlns:a16="http://schemas.microsoft.com/office/drawing/2014/main" id="{B3AA6BAF-8F84-4C83-8343-2183877A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2349500"/>
            <a:ext cx="1257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..........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22919" name="Rectangle 39">
            <a:extLst>
              <a:ext uri="{FF2B5EF4-FFF2-40B4-BE49-F238E27FC236}">
                <a16:creationId xmlns:a16="http://schemas.microsoft.com/office/drawing/2014/main" id="{93E26C2C-DE34-46CE-B204-CC798439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789363"/>
            <a:ext cx="3984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1" name="Rectangle 41">
            <a:extLst>
              <a:ext uri="{FF2B5EF4-FFF2-40B4-BE49-F238E27FC236}">
                <a16:creationId xmlns:a16="http://schemas.microsoft.com/office/drawing/2014/main" id="{2E80B9C6-B9A3-4357-B64B-7C2392F4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312988"/>
            <a:ext cx="415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2" name="Rectangle 42">
            <a:extLst>
              <a:ext uri="{FF2B5EF4-FFF2-40B4-BE49-F238E27FC236}">
                <a16:creationId xmlns:a16="http://schemas.microsoft.com/office/drawing/2014/main" id="{E6C7AE37-6730-4FCE-B80C-4B05AB4E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52850"/>
            <a:ext cx="415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3" name="Rectangle 43">
            <a:extLst>
              <a:ext uri="{FF2B5EF4-FFF2-40B4-BE49-F238E27FC236}">
                <a16:creationId xmlns:a16="http://schemas.microsoft.com/office/drawing/2014/main" id="{D07008EC-8FCF-4495-BED1-235BA344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89363"/>
            <a:ext cx="3984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4" name="Rectangle 44">
            <a:extLst>
              <a:ext uri="{FF2B5EF4-FFF2-40B4-BE49-F238E27FC236}">
                <a16:creationId xmlns:a16="http://schemas.microsoft.com/office/drawing/2014/main" id="{379552AA-15BE-4743-A387-6906C558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789363"/>
            <a:ext cx="3238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5" name="Rectangle 45">
            <a:extLst>
              <a:ext uri="{FF2B5EF4-FFF2-40B4-BE49-F238E27FC236}">
                <a16:creationId xmlns:a16="http://schemas.microsoft.com/office/drawing/2014/main" id="{A6E6C56B-C99A-450F-9ECA-B68425BE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312988"/>
            <a:ext cx="3984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26" name="Rectangle 46">
            <a:extLst>
              <a:ext uri="{FF2B5EF4-FFF2-40B4-BE49-F238E27FC236}">
                <a16:creationId xmlns:a16="http://schemas.microsoft.com/office/drawing/2014/main" id="{702B0E6E-1306-420F-AAD1-71BE2B11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384425"/>
            <a:ext cx="3984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22927" name="Object 47">
            <a:extLst>
              <a:ext uri="{FF2B5EF4-FFF2-40B4-BE49-F238E27FC236}">
                <a16:creationId xmlns:a16="http://schemas.microsoft.com/office/drawing/2014/main" id="{8A5538FD-6C17-4484-AE15-E6AD9ED90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2384425"/>
          <a:ext cx="4206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384425"/>
                        <a:ext cx="4206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8" name="Object 48">
            <a:extLst>
              <a:ext uri="{FF2B5EF4-FFF2-40B4-BE49-F238E27FC236}">
                <a16:creationId xmlns:a16="http://schemas.microsoft.com/office/drawing/2014/main" id="{195BB198-92B8-44D2-B05B-B3F624851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2349500"/>
          <a:ext cx="4492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349500"/>
                        <a:ext cx="4492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9" name="Object 49">
            <a:extLst>
              <a:ext uri="{FF2B5EF4-FFF2-40B4-BE49-F238E27FC236}">
                <a16:creationId xmlns:a16="http://schemas.microsoft.com/office/drawing/2014/main" id="{1D5A6578-830F-4BEB-975E-5CDDDA30E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2384425"/>
          <a:ext cx="257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384425"/>
                        <a:ext cx="2571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0" name="Object 50">
            <a:extLst>
              <a:ext uri="{FF2B5EF4-FFF2-40B4-BE49-F238E27FC236}">
                <a16:creationId xmlns:a16="http://schemas.microsoft.com/office/drawing/2014/main" id="{A3FA475D-33D6-4B79-AB5D-C266F6845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2384425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384425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1" name="Object 51">
            <a:extLst>
              <a:ext uri="{FF2B5EF4-FFF2-40B4-BE49-F238E27FC236}">
                <a16:creationId xmlns:a16="http://schemas.microsoft.com/office/drawing/2014/main" id="{48DAC8D0-510C-43AE-B5A5-B49CC7850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2349500"/>
          <a:ext cx="479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4" imgW="203040" imgH="228600" progId="Equation.DSMT4">
                  <p:embed/>
                </p:oleObj>
              </mc:Choice>
              <mc:Fallback>
                <p:oleObj name="Equation" r:id="rId14" imgW="2030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349500"/>
                        <a:ext cx="4794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2" name="Rectangle 52">
            <a:extLst>
              <a:ext uri="{FF2B5EF4-FFF2-40B4-BE49-F238E27FC236}">
                <a16:creationId xmlns:a16="http://schemas.microsoft.com/office/drawing/2014/main" id="{7D164A4F-E846-4377-9D71-844EE826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2490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قيم سلسلة إحصائية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3" name="Rectangle 53">
            <a:extLst>
              <a:ext uri="{FF2B5EF4-FFF2-40B4-BE49-F238E27FC236}">
                <a16:creationId xmlns:a16="http://schemas.microsoft.com/office/drawing/2014/main" id="{01A31762-1CEE-485C-9867-143ADCF4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4437063"/>
            <a:ext cx="3455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إيجاد الوسط الحسابي للسلسة: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4" name="Rectangle 54">
            <a:extLst>
              <a:ext uri="{FF2B5EF4-FFF2-40B4-BE49-F238E27FC236}">
                <a16:creationId xmlns:a16="http://schemas.microsoft.com/office/drawing/2014/main" id="{C9107652-1136-4397-94CC-DB20E434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033713"/>
            <a:ext cx="827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فإن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35" name="Object 55">
            <a:extLst>
              <a:ext uri="{FF2B5EF4-FFF2-40B4-BE49-F238E27FC236}">
                <a16:creationId xmlns:a16="http://schemas.microsoft.com/office/drawing/2014/main" id="{734EF6D9-8461-424D-B209-9DF845D81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2997200"/>
          <a:ext cx="3060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6" imgW="1523880" imgH="393480" progId="Equation.DSMT4">
                  <p:embed/>
                </p:oleObj>
              </mc:Choice>
              <mc:Fallback>
                <p:oleObj name="Equation" r:id="rId16" imgW="1523880" imgH="393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997200"/>
                        <a:ext cx="30607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6" name="Rectangle 56">
            <a:extLst>
              <a:ext uri="{FF2B5EF4-FFF2-40B4-BE49-F238E27FC236}">
                <a16:creationId xmlns:a16="http://schemas.microsoft.com/office/drawing/2014/main" id="{18C02B38-34A4-4F67-9BAF-384C8A6F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033713"/>
            <a:ext cx="9032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حيث: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37" name="Object 57">
            <a:extLst>
              <a:ext uri="{FF2B5EF4-FFF2-40B4-BE49-F238E27FC236}">
                <a16:creationId xmlns:a16="http://schemas.microsoft.com/office/drawing/2014/main" id="{E42BB6D0-AC0C-45BC-BE73-1AB1551CE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141663"/>
          <a:ext cx="4318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8" imgW="190440" imgH="177480" progId="Equation.DSMT4">
                  <p:embed/>
                </p:oleObj>
              </mc:Choice>
              <mc:Fallback>
                <p:oleObj name="Equation" r:id="rId18" imgW="190440" imgH="177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41663"/>
                        <a:ext cx="4318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8" name="Rectangle 58">
            <a:extLst>
              <a:ext uri="{FF2B5EF4-FFF2-40B4-BE49-F238E27FC236}">
                <a16:creationId xmlns:a16="http://schemas.microsoft.com/office/drawing/2014/main" id="{432F8624-2EFC-47A1-AB3D-AF38F05F8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5445125"/>
            <a:ext cx="75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39" name="Rectangle 59">
            <a:extLst>
              <a:ext uri="{FF2B5EF4-FFF2-40B4-BE49-F238E27FC236}">
                <a16:creationId xmlns:a16="http://schemas.microsoft.com/office/drawing/2014/main" id="{484EAA35-19C6-4970-9C58-1344F2C3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3876675"/>
            <a:ext cx="5262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أوجد الوسط الحسابي للسلسلة الإحصائية التي قيمها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0" name="Rectangle 60">
            <a:extLst>
              <a:ext uri="{FF2B5EF4-FFF2-40B4-BE49-F238E27FC236}">
                <a16:creationId xmlns:a16="http://schemas.microsoft.com/office/drawing/2014/main" id="{5ED18B93-8611-40FA-A9D4-73D1BA26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997200"/>
            <a:ext cx="15224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القيم 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1" name="WordArt 61">
            <a:extLst>
              <a:ext uri="{FF2B5EF4-FFF2-40B4-BE49-F238E27FC236}">
                <a16:creationId xmlns:a16="http://schemas.microsoft.com/office/drawing/2014/main" id="{451247B5-F2B9-4CC8-A12C-E555788C0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25" y="3716338"/>
            <a:ext cx="904875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solidFill>
                <a:srgbClr val="3333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2942" name="Object 62">
            <a:extLst>
              <a:ext uri="{FF2B5EF4-FFF2-40B4-BE49-F238E27FC236}">
                <a16:creationId xmlns:a16="http://schemas.microsoft.com/office/drawing/2014/main" id="{BC2DE42A-B3BE-415B-BC30-C3D87D8B2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824288"/>
          <a:ext cx="3222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824288"/>
                        <a:ext cx="3222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3" name="Object 63">
            <a:extLst>
              <a:ext uri="{FF2B5EF4-FFF2-40B4-BE49-F238E27FC236}">
                <a16:creationId xmlns:a16="http://schemas.microsoft.com/office/drawing/2014/main" id="{BDE7F045-2698-4F46-8C85-76CC70C13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3860800"/>
          <a:ext cx="295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22" imgW="114120" imgH="177480" progId="Equation.DSMT4">
                  <p:embed/>
                </p:oleObj>
              </mc:Choice>
              <mc:Fallback>
                <p:oleObj name="Equation" r:id="rId22" imgW="11412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860800"/>
                        <a:ext cx="2952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4" name="Object 64">
            <a:extLst>
              <a:ext uri="{FF2B5EF4-FFF2-40B4-BE49-F238E27FC236}">
                <a16:creationId xmlns:a16="http://schemas.microsoft.com/office/drawing/2014/main" id="{2AD7C514-1AA9-40E4-9AD7-675FA8B174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824288"/>
          <a:ext cx="3460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824288"/>
                        <a:ext cx="3460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6" name="Object 66">
            <a:extLst>
              <a:ext uri="{FF2B5EF4-FFF2-40B4-BE49-F238E27FC236}">
                <a16:creationId xmlns:a16="http://schemas.microsoft.com/office/drawing/2014/main" id="{69380E57-8E5B-475E-A89E-E58FE0200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3860800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26" imgW="126720" imgH="177480" progId="Equation.DSMT4">
                  <p:embed/>
                </p:oleObj>
              </mc:Choice>
              <mc:Fallback>
                <p:oleObj name="Equation" r:id="rId26" imgW="126720" imgH="1774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860800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7" name="Object 67">
            <a:extLst>
              <a:ext uri="{FF2B5EF4-FFF2-40B4-BE49-F238E27FC236}">
                <a16:creationId xmlns:a16="http://schemas.microsoft.com/office/drawing/2014/main" id="{491B8B89-725D-4CAA-BDDD-46D38141E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3860800"/>
          <a:ext cx="358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28" imgW="126720" imgH="164880" progId="Equation.DSMT4">
                  <p:embed/>
                </p:oleObj>
              </mc:Choice>
              <mc:Fallback>
                <p:oleObj name="Equation" r:id="rId28" imgW="126720" imgH="1648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860800"/>
                        <a:ext cx="3587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8" name="Object 68">
            <a:extLst>
              <a:ext uri="{FF2B5EF4-FFF2-40B4-BE49-F238E27FC236}">
                <a16:creationId xmlns:a16="http://schemas.microsoft.com/office/drawing/2014/main" id="{7A1BC3B5-468A-4819-BF49-A6810EFD6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3824288"/>
          <a:ext cx="352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30" imgW="126720" imgH="177480" progId="Equation.DSMT4">
                  <p:embed/>
                </p:oleObj>
              </mc:Choice>
              <mc:Fallback>
                <p:oleObj name="Equation" r:id="rId30" imgW="126720" imgH="1774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824288"/>
                        <a:ext cx="3524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9" name="Object 69">
            <a:extLst>
              <a:ext uri="{FF2B5EF4-FFF2-40B4-BE49-F238E27FC236}">
                <a16:creationId xmlns:a16="http://schemas.microsoft.com/office/drawing/2014/main" id="{2DABF341-D944-451B-89C8-F8C4828336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3789363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89363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0" name="Rectangle 70">
            <a:extLst>
              <a:ext uri="{FF2B5EF4-FFF2-40B4-BE49-F238E27FC236}">
                <a16:creationId xmlns:a16="http://schemas.microsoft.com/office/drawing/2014/main" id="{643F5577-AD8A-43B9-886A-3D0CB905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8388"/>
            <a:ext cx="311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fr-FR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51" name="WordArt 71">
            <a:extLst>
              <a:ext uri="{FF2B5EF4-FFF2-40B4-BE49-F238E27FC236}">
                <a16:creationId xmlns:a16="http://schemas.microsoft.com/office/drawing/2014/main" id="{519A06F6-BF01-4500-8E44-342DE33C83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94663" y="4257675"/>
            <a:ext cx="1049337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الحل :</a:t>
            </a:r>
            <a:endParaRPr lang="fr-FR" sz="3600" kern="10"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2952" name="Object 72">
            <a:extLst>
              <a:ext uri="{FF2B5EF4-FFF2-40B4-BE49-F238E27FC236}">
                <a16:creationId xmlns:a16="http://schemas.microsoft.com/office/drawing/2014/main" id="{07648E90-84E3-4465-ACA5-52FD217F5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4437063"/>
          <a:ext cx="30607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4" imgW="1511280" imgH="393480" progId="Equation.DSMT4">
                  <p:embed/>
                </p:oleObj>
              </mc:Choice>
              <mc:Fallback>
                <p:oleObj name="Equation" r:id="rId34" imgW="1511280" imgH="393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437063"/>
                        <a:ext cx="30607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4" name="Object 74">
            <a:extLst>
              <a:ext uri="{FF2B5EF4-FFF2-40B4-BE49-F238E27FC236}">
                <a16:creationId xmlns:a16="http://schemas.microsoft.com/office/drawing/2014/main" id="{6BA409C0-5E33-49A9-AF23-B4C7B05C55BE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6227763" y="5516563"/>
          <a:ext cx="4079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6" imgW="203024" imgH="215713" progId="Equation.DSMT4">
                  <p:embed/>
                </p:oleObj>
              </mc:Choice>
              <mc:Fallback>
                <p:oleObj name="Equation" r:id="rId36" imgW="203024" imgH="215713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516563"/>
                        <a:ext cx="4079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7" name="Object 77">
            <a:extLst>
              <a:ext uri="{FF2B5EF4-FFF2-40B4-BE49-F238E27FC236}">
                <a16:creationId xmlns:a16="http://schemas.microsoft.com/office/drawing/2014/main" id="{C9160A7B-69C7-40DB-B178-4B4498D1F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5265738"/>
          <a:ext cx="7826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37" imgW="342720" imgH="393480" progId="Equation.DSMT4">
                  <p:embed/>
                </p:oleObj>
              </mc:Choice>
              <mc:Fallback>
                <p:oleObj name="Equation" r:id="rId37" imgW="342720" imgH="393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265738"/>
                        <a:ext cx="78263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9" name="Rectangle 79">
            <a:extLst>
              <a:ext uri="{FF2B5EF4-FFF2-40B4-BE49-F238E27FC236}">
                <a16:creationId xmlns:a16="http://schemas.microsoft.com/office/drawing/2014/main" id="{D9206842-14AB-4D1D-9010-709F8F78C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5516563"/>
            <a:ext cx="885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60" name="Object 80">
            <a:extLst>
              <a:ext uri="{FF2B5EF4-FFF2-40B4-BE49-F238E27FC236}">
                <a16:creationId xmlns:a16="http://schemas.microsoft.com/office/drawing/2014/main" id="{F88C7DF9-E41D-4E35-ADD8-D936224079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589588"/>
          <a:ext cx="12604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39" imgW="711000" imgH="253800" progId="Equation.DSMT4">
                  <p:embed/>
                </p:oleObj>
              </mc:Choice>
              <mc:Fallback>
                <p:oleObj name="Equation" r:id="rId39" imgW="711000" imgH="2538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89588"/>
                        <a:ext cx="1260475" cy="5476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8" name="Rectangle 118">
            <a:extLst>
              <a:ext uri="{FF2B5EF4-FFF2-40B4-BE49-F238E27FC236}">
                <a16:creationId xmlns:a16="http://schemas.microsoft.com/office/drawing/2014/main" id="{DD378FAA-42E9-4B1F-8D74-20EF3D35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4716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قيم هذه السلسلة على عدد قيمها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99" name="Rectangle 119">
            <a:extLst>
              <a:ext uri="{FF2B5EF4-FFF2-40B4-BE49-F238E27FC236}">
                <a16:creationId xmlns:a16="http://schemas.microsoft.com/office/drawing/2014/main" id="{BC47F292-36C4-4960-AD2A-4BD59011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1196975"/>
            <a:ext cx="42957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لسلسة إحصائية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70" decel="100000"/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770" decel="100000"/>
                                        <p:tgtEl>
                                          <p:spTgt spid="1229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770" decel="100000"/>
                                        <p:tgtEl>
                                          <p:spTgt spid="122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770" decel="100000"/>
                                        <p:tgtEl>
                                          <p:spTgt spid="122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0" dur="77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2" dur="77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2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000" fill="hold"/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3000" fill="hold"/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000" fill="hold"/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000" fill="hold"/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3000" fill="hold"/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nimBg="1"/>
      <p:bldP spid="122912" grpId="0"/>
      <p:bldP spid="122913" grpId="0" animBg="1"/>
      <p:bldP spid="122914" grpId="0"/>
      <p:bldP spid="122915" grpId="0"/>
      <p:bldP spid="122916" grpId="0"/>
      <p:bldP spid="122917" grpId="0"/>
      <p:bldP spid="122918" grpId="0"/>
      <p:bldP spid="122919" grpId="0"/>
      <p:bldP spid="122921" grpId="0"/>
      <p:bldP spid="122922" grpId="0"/>
      <p:bldP spid="122923" grpId="0"/>
      <p:bldP spid="122924" grpId="0"/>
      <p:bldP spid="122925" grpId="0"/>
      <p:bldP spid="122926" grpId="0"/>
      <p:bldP spid="122932" grpId="0"/>
      <p:bldP spid="122933" grpId="0"/>
      <p:bldP spid="122934" grpId="0"/>
      <p:bldP spid="122936" grpId="0"/>
      <p:bldP spid="122938" grpId="0"/>
      <p:bldP spid="122939" grpId="0"/>
      <p:bldP spid="122940" grpId="0"/>
      <p:bldP spid="122950" grpId="0"/>
      <p:bldP spid="122959" grpId="0"/>
      <p:bldP spid="122998" grpId="0"/>
      <p:bldP spid="1229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671AD1F1-3C4C-4204-8D18-0D280ED8A8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56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graphicFrame>
        <p:nvGraphicFramePr>
          <p:cNvPr id="131076" name="Object 4">
            <a:extLst>
              <a:ext uri="{FF2B5EF4-FFF2-40B4-BE49-F238E27FC236}">
                <a16:creationId xmlns:a16="http://schemas.microsoft.com/office/drawing/2014/main" id="{2EE4ED65-14B7-46C4-81E8-4410D55FDD86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187450" y="5842000"/>
          <a:ext cx="40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3" imgW="203024" imgH="215713" progId="Equation.DSMT4">
                  <p:embed/>
                </p:oleObj>
              </mc:Choice>
              <mc:Fallback>
                <p:oleObj name="Equation" r:id="rId3" imgW="203024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42000"/>
                        <a:ext cx="406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9" name="Object 7">
            <a:extLst>
              <a:ext uri="{FF2B5EF4-FFF2-40B4-BE49-F238E27FC236}">
                <a16:creationId xmlns:a16="http://schemas.microsoft.com/office/drawing/2014/main" id="{883BB715-D9C0-4E57-98D9-2B215709552B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1808163"/>
          <a:ext cx="407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5" imgW="203024" imgH="215713" progId="Equation.DSMT4">
                  <p:embed/>
                </p:oleObj>
              </mc:Choice>
              <mc:Fallback>
                <p:oleObj name="Equation" r:id="rId5" imgW="203024" imgH="2157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08163"/>
                        <a:ext cx="407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2" name="Object 10">
            <a:extLst>
              <a:ext uri="{FF2B5EF4-FFF2-40B4-BE49-F238E27FC236}">
                <a16:creationId xmlns:a16="http://schemas.microsoft.com/office/drawing/2014/main" id="{BECF5F7D-E512-4219-9FCC-29C1CA8189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321050"/>
          <a:ext cx="473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6" imgW="203024" imgH="215713" progId="Equation.DSMT4">
                  <p:embed/>
                </p:oleObj>
              </mc:Choice>
              <mc:Fallback>
                <p:oleObj name="Equation" r:id="rId6" imgW="203024" imgH="2157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21050"/>
                        <a:ext cx="473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3" name="Rectangle 11">
            <a:extLst>
              <a:ext uri="{FF2B5EF4-FFF2-40B4-BE49-F238E27FC236}">
                <a16:creationId xmlns:a16="http://schemas.microsoft.com/office/drawing/2014/main" id="{30669C27-8FD1-4704-9896-469BBD43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800100"/>
            <a:ext cx="3984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084" name="Rectangle 12">
            <a:extLst>
              <a:ext uri="{FF2B5EF4-FFF2-40B4-BE49-F238E27FC236}">
                <a16:creationId xmlns:a16="http://schemas.microsoft.com/office/drawing/2014/main" id="{62A683BA-21EE-41DF-8216-93ACC77D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728663"/>
            <a:ext cx="3984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085" name="Rectangle 13">
            <a:extLst>
              <a:ext uri="{FF2B5EF4-FFF2-40B4-BE49-F238E27FC236}">
                <a16:creationId xmlns:a16="http://schemas.microsoft.com/office/drawing/2014/main" id="{E758699F-AA55-4180-AE12-6D11ED36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728663"/>
            <a:ext cx="3984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086" name="Rectangle 14">
            <a:extLst>
              <a:ext uri="{FF2B5EF4-FFF2-40B4-BE49-F238E27FC236}">
                <a16:creationId xmlns:a16="http://schemas.microsoft.com/office/drawing/2014/main" id="{398CB4BF-8E63-42C3-9A96-235C774C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4797425"/>
            <a:ext cx="3984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088" name="Rectangle 16">
            <a:extLst>
              <a:ext uri="{FF2B5EF4-FFF2-40B4-BE49-F238E27FC236}">
                <a16:creationId xmlns:a16="http://schemas.microsoft.com/office/drawing/2014/main" id="{4C285EA8-08DC-4153-BCDF-9EC21E60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25425"/>
            <a:ext cx="1625600" cy="519113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الحالة الثانية: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89" name="Rectangle 17">
            <a:extLst>
              <a:ext uri="{FF2B5EF4-FFF2-40B4-BE49-F238E27FC236}">
                <a16:creationId xmlns:a16="http://schemas.microsoft.com/office/drawing/2014/main" id="{5FD25DE9-CBEE-4427-BCF2-F996C1E7E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96863"/>
            <a:ext cx="957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إذا كان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90" name="Rectangle 18">
            <a:extLst>
              <a:ext uri="{FF2B5EF4-FFF2-40B4-BE49-F238E27FC236}">
                <a16:creationId xmlns:a16="http://schemas.microsoft.com/office/drawing/2014/main" id="{502CDCA8-5D23-47AB-9B6D-FAEC6975D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84538"/>
            <a:ext cx="25257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هذه الحالة نسمي</a:t>
            </a: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091" name="Object 19">
            <a:extLst>
              <a:ext uri="{FF2B5EF4-FFF2-40B4-BE49-F238E27FC236}">
                <a16:creationId xmlns:a16="http://schemas.microsoft.com/office/drawing/2014/main" id="{7ACF17CF-C4C4-436C-958B-22AA11649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296863"/>
          <a:ext cx="420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96863"/>
                        <a:ext cx="420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2" name="Object 20">
            <a:extLst>
              <a:ext uri="{FF2B5EF4-FFF2-40B4-BE49-F238E27FC236}">
                <a16:creationId xmlns:a16="http://schemas.microsoft.com/office/drawing/2014/main" id="{F631E634-7F65-4444-945F-5D2B35C5D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296863"/>
          <a:ext cx="4492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96863"/>
                        <a:ext cx="4492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3" name="Object 21">
            <a:extLst>
              <a:ext uri="{FF2B5EF4-FFF2-40B4-BE49-F238E27FC236}">
                <a16:creationId xmlns:a16="http://schemas.microsoft.com/office/drawing/2014/main" id="{BF72CE09-62C6-4DF6-AAE3-B23C51B3C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296863"/>
          <a:ext cx="257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6863"/>
                        <a:ext cx="2571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4" name="Object 22">
            <a:extLst>
              <a:ext uri="{FF2B5EF4-FFF2-40B4-BE49-F238E27FC236}">
                <a16:creationId xmlns:a16="http://schemas.microsoft.com/office/drawing/2014/main" id="{E843656D-6027-4932-B4DD-71EEE0169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296863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96863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5" name="Object 23">
            <a:extLst>
              <a:ext uri="{FF2B5EF4-FFF2-40B4-BE49-F238E27FC236}">
                <a16:creationId xmlns:a16="http://schemas.microsoft.com/office/drawing/2014/main" id="{636E4849-E60D-40A3-97B3-4D99FC556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260350"/>
          <a:ext cx="479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260350"/>
                        <a:ext cx="4794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96" name="Rectangle 24">
            <a:extLst>
              <a:ext uri="{FF2B5EF4-FFF2-40B4-BE49-F238E27FC236}">
                <a16:creationId xmlns:a16="http://schemas.microsoft.com/office/drawing/2014/main" id="{E2624320-C6E6-4821-9C0D-F5A9730E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96863"/>
            <a:ext cx="1257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..........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31097" name="Rectangle 25">
            <a:extLst>
              <a:ext uri="{FF2B5EF4-FFF2-40B4-BE49-F238E27FC236}">
                <a16:creationId xmlns:a16="http://schemas.microsoft.com/office/drawing/2014/main" id="{3A322993-53E6-442E-BC47-597870BC7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8300"/>
            <a:ext cx="2293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قيم سلسلة إحصائية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98" name="Rectangle 26">
            <a:extLst>
              <a:ext uri="{FF2B5EF4-FFF2-40B4-BE49-F238E27FC236}">
                <a16:creationId xmlns:a16="http://schemas.microsoft.com/office/drawing/2014/main" id="{C6928F95-9515-42E7-A574-12D49682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60350"/>
            <a:ext cx="3952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099" name="Rectangle 27">
            <a:extLst>
              <a:ext uri="{FF2B5EF4-FFF2-40B4-BE49-F238E27FC236}">
                <a16:creationId xmlns:a16="http://schemas.microsoft.com/office/drawing/2014/main" id="{0193C28F-EBAE-432E-A30A-FE1B30E59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60350"/>
            <a:ext cx="3984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100" name="Rectangle 28">
            <a:extLst>
              <a:ext uri="{FF2B5EF4-FFF2-40B4-BE49-F238E27FC236}">
                <a16:creationId xmlns:a16="http://schemas.microsoft.com/office/drawing/2014/main" id="{65C91927-0562-4D86-A744-B748B09D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225425"/>
            <a:ext cx="3984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101" name="Rectangle 29">
            <a:extLst>
              <a:ext uri="{FF2B5EF4-FFF2-40B4-BE49-F238E27FC236}">
                <a16:creationId xmlns:a16="http://schemas.microsoft.com/office/drawing/2014/main" id="{55B82F04-2E4C-429B-A20B-68BC3AB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4760913"/>
            <a:ext cx="539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103" name="Rectangle 31">
            <a:extLst>
              <a:ext uri="{FF2B5EF4-FFF2-40B4-BE49-F238E27FC236}">
                <a16:creationId xmlns:a16="http://schemas.microsoft.com/office/drawing/2014/main" id="{D7235058-575A-4143-97CA-36D85D66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800100"/>
            <a:ext cx="1346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مكررة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104" name="Rectangle 32">
            <a:extLst>
              <a:ext uri="{FF2B5EF4-FFF2-40B4-BE49-F238E27FC236}">
                <a16:creationId xmlns:a16="http://schemas.microsoft.com/office/drawing/2014/main" id="{D56B05CF-CC8D-4237-BB85-B4095BF3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800100"/>
            <a:ext cx="1952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وتكرارات قيمها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105" name="Object 33">
            <a:extLst>
              <a:ext uri="{FF2B5EF4-FFF2-40B4-BE49-F238E27FC236}">
                <a16:creationId xmlns:a16="http://schemas.microsoft.com/office/drawing/2014/main" id="{C2AF5D62-CAF6-4857-A62A-1AD8EBA21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800100"/>
          <a:ext cx="368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7" imgW="152280" imgH="228600" progId="Equation.DSMT4">
                  <p:embed/>
                </p:oleObj>
              </mc:Choice>
              <mc:Fallback>
                <p:oleObj name="Equation" r:id="rId17" imgW="15228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800100"/>
                        <a:ext cx="3683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06" name="Object 34">
            <a:extLst>
              <a:ext uri="{FF2B5EF4-FFF2-40B4-BE49-F238E27FC236}">
                <a16:creationId xmlns:a16="http://schemas.microsoft.com/office/drawing/2014/main" id="{7CD8BF13-B681-46B7-AD29-18FFC0502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800100"/>
          <a:ext cx="4270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800100"/>
                        <a:ext cx="4270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07" name="Object 35">
            <a:extLst>
              <a:ext uri="{FF2B5EF4-FFF2-40B4-BE49-F238E27FC236}">
                <a16:creationId xmlns:a16="http://schemas.microsoft.com/office/drawing/2014/main" id="{C924C6E8-8494-454D-A6C0-5D3723A307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836613"/>
          <a:ext cx="361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21" imgW="152280" imgH="228600" progId="Equation.DSMT4">
                  <p:embed/>
                </p:oleObj>
              </mc:Choice>
              <mc:Fallback>
                <p:oleObj name="Equation" r:id="rId21" imgW="1522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836613"/>
                        <a:ext cx="3619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08" name="Object 36">
            <a:extLst>
              <a:ext uri="{FF2B5EF4-FFF2-40B4-BE49-F238E27FC236}">
                <a16:creationId xmlns:a16="http://schemas.microsoft.com/office/drawing/2014/main" id="{22DEBE4C-D4C8-4A90-8DC1-CCEB7B89F2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800100"/>
          <a:ext cx="4016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800100"/>
                        <a:ext cx="4016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09" name="Rectangle 37">
            <a:extLst>
              <a:ext uri="{FF2B5EF4-FFF2-40B4-BE49-F238E27FC236}">
                <a16:creationId xmlns:a16="http://schemas.microsoft.com/office/drawing/2014/main" id="{019F5555-5285-47AA-BBE6-1CF8DD71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765175"/>
            <a:ext cx="1257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..........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131110" name="Object 38">
            <a:extLst>
              <a:ext uri="{FF2B5EF4-FFF2-40B4-BE49-F238E27FC236}">
                <a16:creationId xmlns:a16="http://schemas.microsoft.com/office/drawing/2014/main" id="{987FC4A5-58F0-41E9-AD84-57FA94559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836613"/>
          <a:ext cx="374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25" imgW="177480" imgH="228600" progId="Equation.DSMT4">
                  <p:embed/>
                </p:oleObj>
              </mc:Choice>
              <mc:Fallback>
                <p:oleObj name="Equation" r:id="rId25" imgW="17748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836613"/>
                        <a:ext cx="3746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11" name="Rectangle 39">
            <a:extLst>
              <a:ext uri="{FF2B5EF4-FFF2-40B4-BE49-F238E27FC236}">
                <a16:creationId xmlns:a16="http://schemas.microsoft.com/office/drawing/2014/main" id="{D56159E5-CBF4-4C59-AA40-916595C4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836613"/>
            <a:ext cx="1685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على الترتيب.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112" name="Rectangle 40">
            <a:extLst>
              <a:ext uri="{FF2B5EF4-FFF2-40B4-BE49-F238E27FC236}">
                <a16:creationId xmlns:a16="http://schemas.microsoft.com/office/drawing/2014/main" id="{ECCFC3D3-CAD8-4DE3-ACA2-4C48ED69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736725"/>
            <a:ext cx="827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فإن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113" name="Object 41">
            <a:extLst>
              <a:ext uri="{FF2B5EF4-FFF2-40B4-BE49-F238E27FC236}">
                <a16:creationId xmlns:a16="http://schemas.microsoft.com/office/drawing/2014/main" id="{7342F56F-907E-4925-944C-206245B6D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628775"/>
          <a:ext cx="47529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27" imgW="2057400" imgH="393480" progId="Equation.DSMT4">
                  <p:embed/>
                </p:oleObj>
              </mc:Choice>
              <mc:Fallback>
                <p:oleObj name="Equation" r:id="rId27" imgW="2057400" imgH="393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47529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14" name="Rectangle 42">
            <a:extLst>
              <a:ext uri="{FF2B5EF4-FFF2-40B4-BE49-F238E27FC236}">
                <a16:creationId xmlns:a16="http://schemas.microsoft.com/office/drawing/2014/main" id="{7EC38F6F-833C-4C54-87DA-04F389E6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673350"/>
            <a:ext cx="9032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حيث: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115" name="Object 43">
            <a:extLst>
              <a:ext uri="{FF2B5EF4-FFF2-40B4-BE49-F238E27FC236}">
                <a16:creationId xmlns:a16="http://schemas.microsoft.com/office/drawing/2014/main" id="{4F1E3C88-7E21-456D-8540-9CB6FBC4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2781300"/>
          <a:ext cx="37449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29" imgW="1625400" imgH="228600" progId="Equation.DSMT4">
                  <p:embed/>
                </p:oleObj>
              </mc:Choice>
              <mc:Fallback>
                <p:oleObj name="Equation" r:id="rId29" imgW="1625400" imgH="2286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781300"/>
                        <a:ext cx="37449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16" name="Rectangle 44">
            <a:extLst>
              <a:ext uri="{FF2B5EF4-FFF2-40B4-BE49-F238E27FC236}">
                <a16:creationId xmlns:a16="http://schemas.microsoft.com/office/drawing/2014/main" id="{59BB4519-339D-4E0B-9988-1B6CDC57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44788"/>
            <a:ext cx="2414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التكرارات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117" name="Rectangle 45">
            <a:extLst>
              <a:ext uri="{FF2B5EF4-FFF2-40B4-BE49-F238E27FC236}">
                <a16:creationId xmlns:a16="http://schemas.microsoft.com/office/drawing/2014/main" id="{5CF46B2D-2DFE-4830-B076-0BACAAAE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357563"/>
            <a:ext cx="3135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المتوازن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118" name="WordArt 46">
            <a:extLst>
              <a:ext uri="{FF2B5EF4-FFF2-40B4-BE49-F238E27FC236}">
                <a16:creationId xmlns:a16="http://schemas.microsoft.com/office/drawing/2014/main" id="{F2C21509-DD65-4201-9AA4-D9BB187AE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0038" y="4005263"/>
            <a:ext cx="8699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 panose="020B0604020202020204" pitchFamily="34" charset="0"/>
              </a:rPr>
              <a:t>مثال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 panose="020B0604020202020204" pitchFamily="34" charset="0"/>
            </a:endParaRPr>
          </a:p>
        </p:txBody>
      </p:sp>
      <p:sp>
        <p:nvSpPr>
          <p:cNvPr id="131119" name="Rectangle 47">
            <a:extLst>
              <a:ext uri="{FF2B5EF4-FFF2-40B4-BE49-F238E27FC236}">
                <a16:creationId xmlns:a16="http://schemas.microsoft.com/office/drawing/2014/main" id="{32369BBE-DBA4-47F3-9A5B-FB964EF09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041775"/>
            <a:ext cx="3648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لتكن السلسة الإحصائية التالية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209" name="Object 48">
            <a:extLst>
              <a:ext uri="{FF2B5EF4-FFF2-40B4-BE49-F238E27FC236}">
                <a16:creationId xmlns:a16="http://schemas.microsoft.com/office/drawing/2014/main" id="{FBD76255-6E16-4DE9-8E7F-967030F6A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31" imgW="914400" imgH="198720" progId="Equation.DSMT4">
                  <p:embed/>
                </p:oleObj>
              </mc:Choice>
              <mc:Fallback>
                <p:oleObj name="Equation" r:id="rId31" imgW="914400" imgH="19872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21" name="Object 49">
            <a:extLst>
              <a:ext uri="{FF2B5EF4-FFF2-40B4-BE49-F238E27FC236}">
                <a16:creationId xmlns:a16="http://schemas.microsoft.com/office/drawing/2014/main" id="{DD3445E9-064F-4DC4-9817-272C13DC5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4760913"/>
          <a:ext cx="14763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33" imgW="368280" imgH="330120" progId="Equation.DSMT4">
                  <p:embed/>
                </p:oleObj>
              </mc:Choice>
              <mc:Fallback>
                <p:oleObj name="Equation" r:id="rId33" imgW="368280" imgH="33012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760913"/>
                        <a:ext cx="14763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22" name="Object 50">
            <a:extLst>
              <a:ext uri="{FF2B5EF4-FFF2-40B4-BE49-F238E27FC236}">
                <a16:creationId xmlns:a16="http://schemas.microsoft.com/office/drawing/2014/main" id="{5AE1BDE9-1012-410C-8D30-51E5E3891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4724400"/>
          <a:ext cx="828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35" imgW="228600" imgH="330120" progId="Equation.DSMT4">
                  <p:embed/>
                </p:oleObj>
              </mc:Choice>
              <mc:Fallback>
                <p:oleObj name="Equation" r:id="rId35" imgW="228600" imgH="33012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724400"/>
                        <a:ext cx="8286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24" name="Rectangle 52">
            <a:extLst>
              <a:ext uri="{FF2B5EF4-FFF2-40B4-BE49-F238E27FC236}">
                <a16:creationId xmlns:a16="http://schemas.microsoft.com/office/drawing/2014/main" id="{2BFAD5C6-2C10-4A07-BD20-FB56A035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60913"/>
            <a:ext cx="3984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1126" name="Rectangle 54">
            <a:extLst>
              <a:ext uri="{FF2B5EF4-FFF2-40B4-BE49-F238E27FC236}">
                <a16:creationId xmlns:a16="http://schemas.microsoft.com/office/drawing/2014/main" id="{F2CA49F6-AF56-4D1B-AE91-D7208A7B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760913"/>
            <a:ext cx="3984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،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31127" name="Object 55">
            <a:extLst>
              <a:ext uri="{FF2B5EF4-FFF2-40B4-BE49-F238E27FC236}">
                <a16:creationId xmlns:a16="http://schemas.microsoft.com/office/drawing/2014/main" id="{C1A6F8DC-4208-4398-8786-D4AAFE63A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4833938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833938"/>
                        <a:ext cx="2825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29" name="Object 57">
            <a:extLst>
              <a:ext uri="{FF2B5EF4-FFF2-40B4-BE49-F238E27FC236}">
                <a16:creationId xmlns:a16="http://schemas.microsoft.com/office/drawing/2014/main" id="{84BE918F-B96C-4BE6-B2AC-4D5DF25B0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689475"/>
          <a:ext cx="1439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39" imgW="444240" imgH="342720" progId="Equation.DSMT4">
                  <p:embed/>
                </p:oleObj>
              </mc:Choice>
              <mc:Fallback>
                <p:oleObj name="Equation" r:id="rId39" imgW="444240" imgH="3427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89475"/>
                        <a:ext cx="14398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30" name="Object 58">
            <a:extLst>
              <a:ext uri="{FF2B5EF4-FFF2-40B4-BE49-F238E27FC236}">
                <a16:creationId xmlns:a16="http://schemas.microsoft.com/office/drawing/2014/main" id="{43BFCAA6-AB91-49B2-A193-DB0797DB5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4652963"/>
          <a:ext cx="7556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41" imgW="228600" imgH="330120" progId="Equation.DSMT4">
                  <p:embed/>
                </p:oleObj>
              </mc:Choice>
              <mc:Fallback>
                <p:oleObj name="Equation" r:id="rId41" imgW="228600" imgH="33012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652963"/>
                        <a:ext cx="75565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31" name="Rectangle 59">
            <a:extLst>
              <a:ext uri="{FF2B5EF4-FFF2-40B4-BE49-F238E27FC236}">
                <a16:creationId xmlns:a16="http://schemas.microsoft.com/office/drawing/2014/main" id="{2C29C41C-8147-4079-A850-01FD0A14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4689475"/>
            <a:ext cx="2968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fr-FR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31132" name="Object 60">
            <a:extLst>
              <a:ext uri="{FF2B5EF4-FFF2-40B4-BE49-F238E27FC236}">
                <a16:creationId xmlns:a16="http://schemas.microsoft.com/office/drawing/2014/main" id="{ACEA43D0-B2A9-4D6F-A81F-2A5E93369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5624513"/>
          <a:ext cx="48244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43" imgW="2019240" imgH="393480" progId="Equation.DSMT4">
                  <p:embed/>
                </p:oleObj>
              </mc:Choice>
              <mc:Fallback>
                <p:oleObj name="Equation" r:id="rId43" imgW="201924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624513"/>
                        <a:ext cx="48244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33" name="Oval 61">
            <a:extLst>
              <a:ext uri="{FF2B5EF4-FFF2-40B4-BE49-F238E27FC236}">
                <a16:creationId xmlns:a16="http://schemas.microsoft.com/office/drawing/2014/main" id="{E50E03A3-14BF-48D4-8834-AF9E0719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5661025"/>
            <a:ext cx="323850" cy="3968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1134" name="Line 62">
            <a:extLst>
              <a:ext uri="{FF2B5EF4-FFF2-40B4-BE49-F238E27FC236}">
                <a16:creationId xmlns:a16="http://schemas.microsoft.com/office/drawing/2014/main" id="{F5C94244-BB11-4568-AE2A-7C334BAAD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2025" y="5229225"/>
            <a:ext cx="4427538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1135" name="Oval 63">
            <a:extLst>
              <a:ext uri="{FF2B5EF4-FFF2-40B4-BE49-F238E27FC236}">
                <a16:creationId xmlns:a16="http://schemas.microsoft.com/office/drawing/2014/main" id="{A2A9E2A5-1BE6-4463-89C4-3822653A8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661025"/>
            <a:ext cx="323850" cy="360363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1136" name="Line 64">
            <a:extLst>
              <a:ext uri="{FF2B5EF4-FFF2-40B4-BE49-F238E27FC236}">
                <a16:creationId xmlns:a16="http://schemas.microsoft.com/office/drawing/2014/main" id="{C47CA428-0E14-4AB1-938A-F4A24F5FE7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5192713"/>
            <a:ext cx="2016125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1137" name="Oval 65">
            <a:extLst>
              <a:ext uri="{FF2B5EF4-FFF2-40B4-BE49-F238E27FC236}">
                <a16:creationId xmlns:a16="http://schemas.microsoft.com/office/drawing/2014/main" id="{4DB1AF8A-B5A4-490F-9ACE-58F8E5589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661025"/>
            <a:ext cx="252413" cy="3603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1138" name="Line 66">
            <a:extLst>
              <a:ext uri="{FF2B5EF4-FFF2-40B4-BE49-F238E27FC236}">
                <a16:creationId xmlns:a16="http://schemas.microsoft.com/office/drawing/2014/main" id="{D7925F54-F15F-4CF9-9B49-7FCCD235BF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5157788"/>
            <a:ext cx="4333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1139" name="Oval 67">
            <a:extLst>
              <a:ext uri="{FF2B5EF4-FFF2-40B4-BE49-F238E27FC236}">
                <a16:creationId xmlns:a16="http://schemas.microsoft.com/office/drawing/2014/main" id="{C2C68980-C31B-46F5-87BC-61A16FC82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5697538"/>
            <a:ext cx="360362" cy="323850"/>
          </a:xfrm>
          <a:prstGeom prst="ellipse">
            <a:avLst/>
          </a:prstGeom>
          <a:noFill/>
          <a:ln w="19050" algn="ctr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1140" name="Line 68">
            <a:extLst>
              <a:ext uri="{FF2B5EF4-FFF2-40B4-BE49-F238E27FC236}">
                <a16:creationId xmlns:a16="http://schemas.microsoft.com/office/drawing/2014/main" id="{2E04E6FD-25E3-40B7-829C-334F8F170F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9475" y="5229225"/>
            <a:ext cx="1512888" cy="4683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1142" name="Oval 70">
            <a:extLst>
              <a:ext uri="{FF2B5EF4-FFF2-40B4-BE49-F238E27FC236}">
                <a16:creationId xmlns:a16="http://schemas.microsoft.com/office/drawing/2014/main" id="{243EC27A-E617-4601-8C35-92F137D9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589588"/>
            <a:ext cx="323850" cy="468312"/>
          </a:xfrm>
          <a:prstGeom prst="ellipse">
            <a:avLst/>
          </a:prstGeom>
          <a:noFill/>
          <a:ln w="1905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1143" name="Line 71">
            <a:extLst>
              <a:ext uri="{FF2B5EF4-FFF2-40B4-BE49-F238E27FC236}">
                <a16:creationId xmlns:a16="http://schemas.microsoft.com/office/drawing/2014/main" id="{9D0B1CD1-428F-4D2A-B792-149EE91D02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5229225"/>
            <a:ext cx="3708400" cy="395288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31144" name="Object 72">
            <a:extLst>
              <a:ext uri="{FF2B5EF4-FFF2-40B4-BE49-F238E27FC236}">
                <a16:creationId xmlns:a16="http://schemas.microsoft.com/office/drawing/2014/main" id="{B7749B70-B2F6-4366-9C26-CF07102CC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5589588"/>
          <a:ext cx="750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45" imgW="342720" imgH="393480" progId="Equation.DSMT4">
                  <p:embed/>
                </p:oleObj>
              </mc:Choice>
              <mc:Fallback>
                <p:oleObj name="Equation" r:id="rId45" imgW="342720" imgH="393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589588"/>
                        <a:ext cx="7508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45" name="Object 73">
            <a:extLst>
              <a:ext uri="{FF2B5EF4-FFF2-40B4-BE49-F238E27FC236}">
                <a16:creationId xmlns:a16="http://schemas.microsoft.com/office/drawing/2014/main" id="{BE82052D-F68F-40EC-A6E9-194416DABC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6413500"/>
          <a:ext cx="12239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47" imgW="698400" imgH="253800" progId="Equation.DSMT4">
                  <p:embed/>
                </p:oleObj>
              </mc:Choice>
              <mc:Fallback>
                <p:oleObj name="Equation" r:id="rId47" imgW="698400" imgH="2538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6413500"/>
                        <a:ext cx="1223962" cy="444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46" name="Rectangle 74">
            <a:extLst>
              <a:ext uri="{FF2B5EF4-FFF2-40B4-BE49-F238E27FC236}">
                <a16:creationId xmlns:a16="http://schemas.microsoft.com/office/drawing/2014/main" id="{BCE09E61-14C7-4F91-8ECC-B9307102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278563"/>
            <a:ext cx="752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13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13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3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 fill="hold"/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3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nimBg="1"/>
      <p:bldP spid="131083" grpId="0"/>
      <p:bldP spid="131084" grpId="0"/>
      <p:bldP spid="131085" grpId="0"/>
      <p:bldP spid="131086" grpId="0"/>
      <p:bldP spid="131088" grpId="0" animBg="1"/>
      <p:bldP spid="131089" grpId="0"/>
      <p:bldP spid="131096" grpId="0"/>
      <p:bldP spid="131097" grpId="0"/>
      <p:bldP spid="131098" grpId="0"/>
      <p:bldP spid="131099" grpId="0"/>
      <p:bldP spid="131100" grpId="0"/>
      <p:bldP spid="131101" grpId="0"/>
      <p:bldP spid="131103" grpId="0"/>
      <p:bldP spid="131104" grpId="0"/>
      <p:bldP spid="131109" grpId="0"/>
      <p:bldP spid="131111" grpId="0"/>
      <p:bldP spid="131112" grpId="0"/>
      <p:bldP spid="131114" grpId="0"/>
      <p:bldP spid="131116" grpId="0"/>
      <p:bldP spid="131117" grpId="0"/>
      <p:bldP spid="131119" grpId="0"/>
      <p:bldP spid="131124" grpId="0"/>
      <p:bldP spid="131126" grpId="0"/>
      <p:bldP spid="131131" grpId="0"/>
      <p:bldP spid="131133" grpId="0" animBg="1"/>
      <p:bldP spid="131135" grpId="0" animBg="1"/>
      <p:bldP spid="131137" grpId="0" animBg="1"/>
      <p:bldP spid="131139" grpId="0" animBg="1"/>
      <p:bldP spid="131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5EFEAFB5-BEBA-4772-85FE-EF27DE66AB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75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  </a:t>
            </a:r>
            <a:endParaRPr lang="ar-DZ" sz="3600">
              <a:solidFill>
                <a:srgbClr val="A50021"/>
              </a:solidFill>
            </a:endParaRPr>
          </a:p>
        </p:txBody>
      </p:sp>
      <p:graphicFrame>
        <p:nvGraphicFramePr>
          <p:cNvPr id="134220" name="Group 76">
            <a:extLst>
              <a:ext uri="{FF2B5EF4-FFF2-40B4-BE49-F238E27FC236}">
                <a16:creationId xmlns:a16="http://schemas.microsoft.com/office/drawing/2014/main" id="{165D0016-799D-45AE-A1AF-0FCBD2DB5DAA}"/>
              </a:ext>
            </a:extLst>
          </p:cNvPr>
          <p:cNvGraphicFramePr>
            <a:graphicFrameLocks noGrp="1"/>
          </p:cNvGraphicFramePr>
          <p:nvPr/>
        </p:nvGraphicFramePr>
        <p:xfrm>
          <a:off x="0" y="549275"/>
          <a:ext cx="8893175" cy="1008063"/>
        </p:xfrm>
        <a:graphic>
          <a:graphicData uri="http://schemas.openxmlformats.org/drawingml/2006/table">
            <a:tbl>
              <a:tblPr rtl="1"/>
              <a:tblGrid>
                <a:gridCol w="88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158" name="Rectangle 14">
            <a:extLst>
              <a:ext uri="{FF2B5EF4-FFF2-40B4-BE49-F238E27FC236}">
                <a16:creationId xmlns:a16="http://schemas.microsoft.com/office/drawing/2014/main" id="{4639E519-2FDE-4706-8002-0BCFF2A6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9275"/>
            <a:ext cx="4068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لسلسلة إحصائية ،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2" name="Rectangle 18">
            <a:extLst>
              <a:ext uri="{FF2B5EF4-FFF2-40B4-BE49-F238E27FC236}">
                <a16:creationId xmlns:a16="http://schemas.microsoft.com/office/drawing/2014/main" id="{2607E998-5C66-4886-83CF-DC34974E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549275"/>
            <a:ext cx="1944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مجمعة في فئات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3" name="Rectangle 19">
            <a:extLst>
              <a:ext uri="{FF2B5EF4-FFF2-40B4-BE49-F238E27FC236}">
                <a16:creationId xmlns:a16="http://schemas.microsoft.com/office/drawing/2014/main" id="{A52A6DDE-9000-4BCC-A7D8-67C321AE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2970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مجموع مراكز الفئات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4" name="Rectangle 20">
            <a:extLst>
              <a:ext uri="{FF2B5EF4-FFF2-40B4-BE49-F238E27FC236}">
                <a16:creationId xmlns:a16="http://schemas.microsoft.com/office/drawing/2014/main" id="{2CEDE56D-F5E4-484E-9894-B7418955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944563"/>
            <a:ext cx="1717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على  عددها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6" name="WordArt 22" descr="Papier Kraft">
            <a:extLst>
              <a:ext uri="{FF2B5EF4-FFF2-40B4-BE49-F238E27FC236}">
                <a16:creationId xmlns:a16="http://schemas.microsoft.com/office/drawing/2014/main" id="{646C365D-1AC6-4DF3-B77E-CF9E51AA30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43850" y="1916113"/>
            <a:ext cx="12001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مثال :   </a:t>
            </a:r>
            <a:endParaRPr lang="fr-FR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4167" name="Rectangle 23">
            <a:extLst>
              <a:ext uri="{FF2B5EF4-FFF2-40B4-BE49-F238E27FC236}">
                <a16:creationId xmlns:a16="http://schemas.microsoft.com/office/drawing/2014/main" id="{D33FB5F5-B3F2-41FF-863F-463108E0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773238"/>
            <a:ext cx="2181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إليك الجدول الآتي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8" name="Rectangle 24">
            <a:extLst>
              <a:ext uri="{FF2B5EF4-FFF2-40B4-BE49-F238E27FC236}">
                <a16:creationId xmlns:a16="http://schemas.microsoft.com/office/drawing/2014/main" id="{D0AFBB16-848D-47B3-871A-464B0B2F2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736725"/>
            <a:ext cx="911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حيث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169" name="Object 25">
            <a:extLst>
              <a:ext uri="{FF2B5EF4-FFF2-40B4-BE49-F238E27FC236}">
                <a16:creationId xmlns:a16="http://schemas.microsoft.com/office/drawing/2014/main" id="{4D4EE6AA-DF25-44A7-84F9-4A01C5FEE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1388" y="1773238"/>
          <a:ext cx="301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4" imgW="101520" imgH="164880" progId="Equation.DSMT4">
                  <p:embed/>
                </p:oleObj>
              </mc:Choice>
              <mc:Fallback>
                <p:oleObj name="Equation" r:id="rId4" imgW="10152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1773238"/>
                        <a:ext cx="3016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70" name="Rectangle 26">
            <a:extLst>
              <a:ext uri="{FF2B5EF4-FFF2-40B4-BE49-F238E27FC236}">
                <a16:creationId xmlns:a16="http://schemas.microsoft.com/office/drawing/2014/main" id="{5CB5FC65-E352-4D41-BCC1-79B99562C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700213"/>
            <a:ext cx="2162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يمثل فترة زمنية.</a:t>
            </a: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34282" name="Group 138">
            <a:extLst>
              <a:ext uri="{FF2B5EF4-FFF2-40B4-BE49-F238E27FC236}">
                <a16:creationId xmlns:a16="http://schemas.microsoft.com/office/drawing/2014/main" id="{E3EBFF2B-82AB-4880-94A7-4DD9D6DAE7FB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2600325"/>
          <a:ext cx="8713788" cy="1404938"/>
        </p:xfrm>
        <a:graphic>
          <a:graphicData uri="http://schemas.openxmlformats.org/drawingml/2006/table">
            <a:tbl>
              <a:tblPr rtl="1"/>
              <a:tblGrid>
                <a:gridCol w="22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208" name="Object 64">
            <a:extLst>
              <a:ext uri="{FF2B5EF4-FFF2-40B4-BE49-F238E27FC236}">
                <a16:creationId xmlns:a16="http://schemas.microsoft.com/office/drawing/2014/main" id="{BE0A6448-EFE9-40EE-8D8A-0DB64B443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2889250"/>
          <a:ext cx="13319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6" imgW="698400" imgH="177480" progId="Equation.DSMT4">
                  <p:embed/>
                </p:oleObj>
              </mc:Choice>
              <mc:Fallback>
                <p:oleObj name="Equation" r:id="rId6" imgW="698400" imgH="177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889250"/>
                        <a:ext cx="13319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09" name="Object 65">
            <a:extLst>
              <a:ext uri="{FF2B5EF4-FFF2-40B4-BE49-F238E27FC236}">
                <a16:creationId xmlns:a16="http://schemas.microsoft.com/office/drawing/2014/main" id="{39079ABC-B0D3-4AC5-9734-F0F9DE085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781300"/>
          <a:ext cx="16192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781300"/>
                        <a:ext cx="16192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10" name="Object 66">
            <a:extLst>
              <a:ext uri="{FF2B5EF4-FFF2-40B4-BE49-F238E27FC236}">
                <a16:creationId xmlns:a16="http://schemas.microsoft.com/office/drawing/2014/main" id="{EF43A5C4-EC67-4737-A156-1FA22F950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2708275"/>
          <a:ext cx="312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10" imgW="101520" imgH="164880" progId="Equation.DSMT4">
                  <p:embed/>
                </p:oleObj>
              </mc:Choice>
              <mc:Fallback>
                <p:oleObj name="Equation" r:id="rId10" imgW="101520" imgH="1648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708275"/>
                        <a:ext cx="3127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11" name="Object 67">
            <a:extLst>
              <a:ext uri="{FF2B5EF4-FFF2-40B4-BE49-F238E27FC236}">
                <a16:creationId xmlns:a16="http://schemas.microsoft.com/office/drawing/2014/main" id="{E9D07C46-1C1B-494F-892D-A8581E716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852738"/>
          <a:ext cx="14398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52738"/>
                        <a:ext cx="1439862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12" name="Object 68">
            <a:extLst>
              <a:ext uri="{FF2B5EF4-FFF2-40B4-BE49-F238E27FC236}">
                <a16:creationId xmlns:a16="http://schemas.microsoft.com/office/drawing/2014/main" id="{E99244B3-0E5D-4B03-9EF1-EB1232B68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816225"/>
          <a:ext cx="1403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14" imgW="672840" imgH="177480" progId="Equation.DSMT4">
                  <p:embed/>
                </p:oleObj>
              </mc:Choice>
              <mc:Fallback>
                <p:oleObj name="Equation" r:id="rId14" imgW="672840" imgH="1774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16225"/>
                        <a:ext cx="1403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1" name="Object 77">
            <a:extLst>
              <a:ext uri="{FF2B5EF4-FFF2-40B4-BE49-F238E27FC236}">
                <a16:creationId xmlns:a16="http://schemas.microsoft.com/office/drawing/2014/main" id="{B9BE8175-C4E9-4072-832E-57BA9770AF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3465513"/>
          <a:ext cx="323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3465513"/>
                        <a:ext cx="3238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2" name="Object 78">
            <a:extLst>
              <a:ext uri="{FF2B5EF4-FFF2-40B4-BE49-F238E27FC236}">
                <a16:creationId xmlns:a16="http://schemas.microsoft.com/office/drawing/2014/main" id="{99664CA2-675F-4E73-BE39-1C2507B3EF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465513"/>
          <a:ext cx="4508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65513"/>
                        <a:ext cx="4508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3" name="Object 79">
            <a:extLst>
              <a:ext uri="{FF2B5EF4-FFF2-40B4-BE49-F238E27FC236}">
                <a16:creationId xmlns:a16="http://schemas.microsoft.com/office/drawing/2014/main" id="{F8B6253F-46C8-4453-A392-D694870814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3536950"/>
          <a:ext cx="3952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20" imgW="177480" imgH="177480" progId="Equation.DSMT4">
                  <p:embed/>
                </p:oleObj>
              </mc:Choice>
              <mc:Fallback>
                <p:oleObj name="Equation" r:id="rId20" imgW="17748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536950"/>
                        <a:ext cx="3952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4" name="Object 80">
            <a:extLst>
              <a:ext uri="{FF2B5EF4-FFF2-40B4-BE49-F238E27FC236}">
                <a16:creationId xmlns:a16="http://schemas.microsoft.com/office/drawing/2014/main" id="{A0022A85-DE25-4AFF-AE2A-35C3AFD374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3536950"/>
          <a:ext cx="4683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22" imgW="203040" imgH="177480" progId="Equation.DSMT4">
                  <p:embed/>
                </p:oleObj>
              </mc:Choice>
              <mc:Fallback>
                <p:oleObj name="Equation" r:id="rId22" imgW="20304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536950"/>
                        <a:ext cx="4683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25" name="Rectangle 81">
            <a:extLst>
              <a:ext uri="{FF2B5EF4-FFF2-40B4-BE49-F238E27FC236}">
                <a16:creationId xmlns:a16="http://schemas.microsoft.com/office/drawing/2014/main" id="{8848EEA2-967C-4922-9395-01E9E8D7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4400550"/>
            <a:ext cx="1263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ملاحظة :</a:t>
            </a:r>
          </a:p>
        </p:txBody>
      </p:sp>
      <p:sp>
        <p:nvSpPr>
          <p:cNvPr id="134226" name="Rectangle 82">
            <a:extLst>
              <a:ext uri="{FF2B5EF4-FFF2-40B4-BE49-F238E27FC236}">
                <a16:creationId xmlns:a16="http://schemas.microsoft.com/office/drawing/2014/main" id="{B08CC1C7-2D77-43E1-B513-1FF8BEEA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329113"/>
            <a:ext cx="1641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مركز فئة ما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227" name="Rectangle 83">
            <a:extLst>
              <a:ext uri="{FF2B5EF4-FFF2-40B4-BE49-F238E27FC236}">
                <a16:creationId xmlns:a16="http://schemas.microsoft.com/office/drawing/2014/main" id="{D254ECC2-3D5B-4144-8061-18098FB3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4329113"/>
            <a:ext cx="3435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، يحسب بجمع طرفيها على</a:t>
            </a: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34228" name="Object 84">
            <a:extLst>
              <a:ext uri="{FF2B5EF4-FFF2-40B4-BE49-F238E27FC236}">
                <a16:creationId xmlns:a16="http://schemas.microsoft.com/office/drawing/2014/main" id="{ACB3A6B2-0BEC-4CA2-BD46-017BF6C20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4365625"/>
          <a:ext cx="3762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365625"/>
                        <a:ext cx="3762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9" name="Object 85">
            <a:extLst>
              <a:ext uri="{FF2B5EF4-FFF2-40B4-BE49-F238E27FC236}">
                <a16:creationId xmlns:a16="http://schemas.microsoft.com/office/drawing/2014/main" id="{91FC599E-E9CE-4485-AC4C-A817FED68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4473575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26" imgW="63360" imgH="75960" progId="Equation.DSMT4">
                  <p:embed/>
                </p:oleObj>
              </mc:Choice>
              <mc:Fallback>
                <p:oleObj name="Equation" r:id="rId26" imgW="63360" imgH="7596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473575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30" name="Rectangle 86">
            <a:extLst>
              <a:ext uri="{FF2B5EF4-FFF2-40B4-BE49-F238E27FC236}">
                <a16:creationId xmlns:a16="http://schemas.microsoft.com/office/drawing/2014/main" id="{26700B2C-4BFA-45F6-B0F3-15FB255B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5049838"/>
            <a:ext cx="8223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مثلا :</a:t>
            </a:r>
          </a:p>
        </p:txBody>
      </p:sp>
      <p:sp>
        <p:nvSpPr>
          <p:cNvPr id="134232" name="Rectangle 88">
            <a:extLst>
              <a:ext uri="{FF2B5EF4-FFF2-40B4-BE49-F238E27FC236}">
                <a16:creationId xmlns:a16="http://schemas.microsoft.com/office/drawing/2014/main" id="{71FBAC35-BA32-46CF-83C5-EA70717C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121275"/>
            <a:ext cx="1368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مركز الفئة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233" name="Object 89">
            <a:extLst>
              <a:ext uri="{FF2B5EF4-FFF2-40B4-BE49-F238E27FC236}">
                <a16:creationId xmlns:a16="http://schemas.microsoft.com/office/drawing/2014/main" id="{944C80C5-126D-4EFA-9090-CF7D5579803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184775" y="5121275"/>
          <a:ext cx="1368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28" imgW="622080" imgH="177480" progId="Equation.DSMT4">
                  <p:embed/>
                </p:oleObj>
              </mc:Choice>
              <mc:Fallback>
                <p:oleObj name="Equation" r:id="rId28" imgW="622080" imgH="1774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121275"/>
                        <a:ext cx="13684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36" name="Rectangle 92">
            <a:extLst>
              <a:ext uri="{FF2B5EF4-FFF2-40B4-BE49-F238E27FC236}">
                <a16:creationId xmlns:a16="http://schemas.microsoft.com/office/drawing/2014/main" id="{3204C281-07B1-4516-B446-1819A8C6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76813"/>
            <a:ext cx="2027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يحسب كما يلي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237" name="Object 93">
            <a:extLst>
              <a:ext uri="{FF2B5EF4-FFF2-40B4-BE49-F238E27FC236}">
                <a16:creationId xmlns:a16="http://schemas.microsoft.com/office/drawing/2014/main" id="{D5D7DD3E-95A8-480D-A5B9-956E6631E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833938"/>
          <a:ext cx="13287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29" imgW="533160" imgH="393480" progId="Equation.DSMT4">
                  <p:embed/>
                </p:oleObj>
              </mc:Choice>
              <mc:Fallback>
                <p:oleObj name="Equation" r:id="rId29" imgW="533160" imgH="3934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33938"/>
                        <a:ext cx="132873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38" name="Object 94">
            <a:extLst>
              <a:ext uri="{FF2B5EF4-FFF2-40B4-BE49-F238E27FC236}">
                <a16:creationId xmlns:a16="http://schemas.microsoft.com/office/drawing/2014/main" id="{49A4E46D-1BEC-479F-8E0A-9E6893885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5049838"/>
          <a:ext cx="325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31" imgW="114120" imgH="177480" progId="Equation.DSMT4">
                  <p:embed/>
                </p:oleObj>
              </mc:Choice>
              <mc:Fallback>
                <p:oleObj name="Equation" r:id="rId31" imgW="114120" imgH="17748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49838"/>
                        <a:ext cx="325438" cy="5048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39" name="Rectangle 95">
            <a:extLst>
              <a:ext uri="{FF2B5EF4-FFF2-40B4-BE49-F238E27FC236}">
                <a16:creationId xmlns:a16="http://schemas.microsoft.com/office/drawing/2014/main" id="{AE6F9A63-EDCF-4691-8AA4-44B53A0B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5624513"/>
            <a:ext cx="2076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:</a:t>
            </a:r>
            <a:endParaRPr lang="fr-FR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240" name="Object 96">
            <a:extLst>
              <a:ext uri="{FF2B5EF4-FFF2-40B4-BE49-F238E27FC236}">
                <a16:creationId xmlns:a16="http://schemas.microsoft.com/office/drawing/2014/main" id="{42A08E2D-DB2B-4964-98FE-44EF1D81E6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325" y="5697538"/>
          <a:ext cx="30241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33" imgW="1180800" imgH="393480" progId="Equation.DSMT4">
                  <p:embed/>
                </p:oleObj>
              </mc:Choice>
              <mc:Fallback>
                <p:oleObj name="Equation" r:id="rId33" imgW="1180800" imgH="3934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5697538"/>
                        <a:ext cx="30241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41" name="Rectangle 97">
            <a:extLst>
              <a:ext uri="{FF2B5EF4-FFF2-40B4-BE49-F238E27FC236}">
                <a16:creationId xmlns:a16="http://schemas.microsoft.com/office/drawing/2014/main" id="{FF9F62D0-2EDA-4352-8EFE-9C0E05C6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913438"/>
            <a:ext cx="752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242" name="Object 98">
            <a:extLst>
              <a:ext uri="{FF2B5EF4-FFF2-40B4-BE49-F238E27FC236}">
                <a16:creationId xmlns:a16="http://schemas.microsoft.com/office/drawing/2014/main" id="{65D32346-BE19-4874-8349-291F9AE0C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949950"/>
          <a:ext cx="10271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35" imgW="393480" imgH="215640" progId="Equation.DSMT4">
                  <p:embed/>
                </p:oleObj>
              </mc:Choice>
              <mc:Fallback>
                <p:oleObj name="Equation" r:id="rId35" imgW="393480" imgH="2156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949950"/>
                        <a:ext cx="1027112" cy="563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73" name="Rectangle 129">
            <a:extLst>
              <a:ext uri="{FF2B5EF4-FFF2-40B4-BE49-F238E27FC236}">
                <a16:creationId xmlns:a16="http://schemas.microsoft.com/office/drawing/2014/main" id="{0AF53F0D-A780-4DC3-9B75-1FC558D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673350"/>
            <a:ext cx="1512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الفترة الزمنية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275" name="Rectangle 131">
            <a:extLst>
              <a:ext uri="{FF2B5EF4-FFF2-40B4-BE49-F238E27FC236}">
                <a16:creationId xmlns:a16="http://schemas.microsoft.com/office/drawing/2014/main" id="{ADA5BE8D-8E38-438E-B986-F94F121D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465513"/>
            <a:ext cx="1423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مراكز الفئات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3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 autoUpdateAnimBg="0"/>
      <p:bldP spid="134158" grpId="0" autoUpdateAnimBg="0"/>
      <p:bldP spid="134162" grpId="0" autoUpdateAnimBg="0"/>
      <p:bldP spid="134163" grpId="0" autoUpdateAnimBg="0"/>
      <p:bldP spid="134164" grpId="0" autoUpdateAnimBg="0"/>
      <p:bldP spid="134167" grpId="0" autoUpdateAnimBg="0"/>
      <p:bldP spid="134168" grpId="0" autoUpdateAnimBg="0"/>
      <p:bldP spid="134170" grpId="0" autoUpdateAnimBg="0"/>
      <p:bldP spid="134225" grpId="0" autoUpdateAnimBg="0"/>
      <p:bldP spid="134226" grpId="0" autoUpdateAnimBg="0"/>
      <p:bldP spid="134227" grpId="0" autoUpdateAnimBg="0"/>
      <p:bldP spid="134230" grpId="0" autoUpdateAnimBg="0"/>
      <p:bldP spid="134232" grpId="0" autoUpdateAnimBg="0"/>
      <p:bldP spid="134236" grpId="0" autoUpdateAnimBg="0"/>
      <p:bldP spid="134239" grpId="0" autoUpdateAnimBg="0"/>
      <p:bldP spid="134241" grpId="0" autoUpdateAnimBg="0"/>
      <p:bldP spid="134273" grpId="0" autoUpdateAnimBg="0"/>
      <p:bldP spid="1342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41999CEB-3390-47BC-B697-DAA63BB36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75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graphicFrame>
        <p:nvGraphicFramePr>
          <p:cNvPr id="137230" name="Group 14">
            <a:extLst>
              <a:ext uri="{FF2B5EF4-FFF2-40B4-BE49-F238E27FC236}">
                <a16:creationId xmlns:a16="http://schemas.microsoft.com/office/drawing/2014/main" id="{DBE2DB28-7BBE-4C38-8323-474D191DDAF1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296863"/>
          <a:ext cx="8388350" cy="1260475"/>
        </p:xfrm>
        <a:graphic>
          <a:graphicData uri="http://schemas.openxmlformats.org/drawingml/2006/table">
            <a:tbl>
              <a:tblPr rtl="1"/>
              <a:tblGrid>
                <a:gridCol w="83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04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227" name="Rectangle 11">
            <a:extLst>
              <a:ext uri="{FF2B5EF4-FFF2-40B4-BE49-F238E27FC236}">
                <a16:creationId xmlns:a16="http://schemas.microsoft.com/office/drawing/2014/main" id="{D88EB9DA-DD08-44C2-8C29-0C15C05A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33375"/>
            <a:ext cx="2938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المتوازن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28" name="Rectangle 12">
            <a:extLst>
              <a:ext uri="{FF2B5EF4-FFF2-40B4-BE49-F238E27FC236}">
                <a16:creationId xmlns:a16="http://schemas.microsoft.com/office/drawing/2014/main" id="{065B43A1-4892-4A28-93D8-FD2533FE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368300"/>
            <a:ext cx="457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لسلسة إحصائية مجمعة في فئات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29" name="Rectangle 13">
            <a:extLst>
              <a:ext uri="{FF2B5EF4-FFF2-40B4-BE49-F238E27FC236}">
                <a16:creationId xmlns:a16="http://schemas.microsoft.com/office/drawing/2014/main" id="{659D4CAA-A653-4F13-9D31-006999E9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873125"/>
            <a:ext cx="3681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مجموع  جداءات مراكز كل فئة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31" name="WordArt 15">
            <a:extLst>
              <a:ext uri="{FF2B5EF4-FFF2-40B4-BE49-F238E27FC236}">
                <a16:creationId xmlns:a16="http://schemas.microsoft.com/office/drawing/2014/main" id="{041C2735-B250-4DE6-961F-1DCFDD6FD6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3063" y="1736725"/>
            <a:ext cx="9048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37232" name="Picture 16" descr="النخلة">
            <a:extLst>
              <a:ext uri="{FF2B5EF4-FFF2-40B4-BE49-F238E27FC236}">
                <a16:creationId xmlns:a16="http://schemas.microsoft.com/office/drawing/2014/main" id="{D430DB6F-7677-4C79-B488-08ABB0E1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2376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7404" name="Group 188">
            <a:extLst>
              <a:ext uri="{FF2B5EF4-FFF2-40B4-BE49-F238E27FC236}">
                <a16:creationId xmlns:a16="http://schemas.microsoft.com/office/drawing/2014/main" id="{FC126B11-9B18-41F8-81F3-AF9ACA24124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457450"/>
          <a:ext cx="8208962" cy="1982788"/>
        </p:xfrm>
        <a:graphic>
          <a:graphicData uri="http://schemas.openxmlformats.org/drawingml/2006/table">
            <a:tbl>
              <a:tblPr rtl="1"/>
              <a:tblGrid>
                <a:gridCol w="152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1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8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290" name="Rectangle 74">
            <a:extLst>
              <a:ext uri="{FF2B5EF4-FFF2-40B4-BE49-F238E27FC236}">
                <a16:creationId xmlns:a16="http://schemas.microsoft.com/office/drawing/2014/main" id="{732615D0-429C-40F0-AA99-98065A6F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881188"/>
            <a:ext cx="4191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الجدول التالي يمثل توزيع أطوال نخلا ت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91" name="Rectangle 75">
            <a:extLst>
              <a:ext uri="{FF2B5EF4-FFF2-40B4-BE49-F238E27FC236}">
                <a16:creationId xmlns:a16="http://schemas.microsoft.com/office/drawing/2014/main" id="{4B92FAFB-0904-4F32-A01C-39D7FF6A1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1881188"/>
            <a:ext cx="3970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، في بستان </a:t>
            </a: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حسب أطوالها بالسنتمتر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7295" name="Object 79">
            <a:extLst>
              <a:ext uri="{FF2B5EF4-FFF2-40B4-BE49-F238E27FC236}">
                <a16:creationId xmlns:a16="http://schemas.microsoft.com/office/drawing/2014/main" id="{78E74557-BD26-4D36-BBC3-F25B16422A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2960688"/>
          <a:ext cx="5397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4" imgW="228600" imgH="139680" progId="Equation.DSMT4">
                  <p:embed/>
                </p:oleObj>
              </mc:Choice>
              <mc:Fallback>
                <p:oleObj name="Equation" r:id="rId4" imgW="228600" imgH="1396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60688"/>
                        <a:ext cx="5397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96" name="Object 80">
            <a:extLst>
              <a:ext uri="{FF2B5EF4-FFF2-40B4-BE49-F238E27FC236}">
                <a16:creationId xmlns:a16="http://schemas.microsoft.com/office/drawing/2014/main" id="{E9035F38-4B1B-48E5-8770-6D38AF49F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5825" y="2744788"/>
          <a:ext cx="1282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6" imgW="749160" imgH="177480" progId="Equation.DSMT4">
                  <p:embed/>
                </p:oleObj>
              </mc:Choice>
              <mc:Fallback>
                <p:oleObj name="Equation" r:id="rId6" imgW="74916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2744788"/>
                        <a:ext cx="12827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97" name="Object 81">
            <a:extLst>
              <a:ext uri="{FF2B5EF4-FFF2-40B4-BE49-F238E27FC236}">
                <a16:creationId xmlns:a16="http://schemas.microsoft.com/office/drawing/2014/main" id="{E20A2382-1866-445F-AE06-E87C0E778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781300"/>
          <a:ext cx="1476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8" imgW="812520" imgH="177480" progId="Equation.DSMT4">
                  <p:embed/>
                </p:oleObj>
              </mc:Choice>
              <mc:Fallback>
                <p:oleObj name="Equation" r:id="rId8" imgW="81252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81300"/>
                        <a:ext cx="14763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09" name="Object 93">
            <a:extLst>
              <a:ext uri="{FF2B5EF4-FFF2-40B4-BE49-F238E27FC236}">
                <a16:creationId xmlns:a16="http://schemas.microsoft.com/office/drawing/2014/main" id="{4CAD77A0-29BB-4B45-8407-7FD2904F94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2781300"/>
          <a:ext cx="1619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10" imgW="876240" imgH="177480" progId="Equation.DSMT4">
                  <p:embed/>
                </p:oleObj>
              </mc:Choice>
              <mc:Fallback>
                <p:oleObj name="Equation" r:id="rId10" imgW="876240" imgH="1774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781300"/>
                        <a:ext cx="16192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11" name="Object 95">
            <a:extLst>
              <a:ext uri="{FF2B5EF4-FFF2-40B4-BE49-F238E27FC236}">
                <a16:creationId xmlns:a16="http://schemas.microsoft.com/office/drawing/2014/main" id="{94EDBD39-D831-41E7-B17A-4A3EF222B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738" y="3473450"/>
          <a:ext cx="431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12" imgW="177480" imgH="164880" progId="Equation.DSMT4">
                  <p:embed/>
                </p:oleObj>
              </mc:Choice>
              <mc:Fallback>
                <p:oleObj name="Equation" r:id="rId12" imgW="177480" imgH="16488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473450"/>
                        <a:ext cx="4318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12" name="Object 96">
            <a:extLst>
              <a:ext uri="{FF2B5EF4-FFF2-40B4-BE49-F238E27FC236}">
                <a16:creationId xmlns:a16="http://schemas.microsoft.com/office/drawing/2014/main" id="{2E389C70-AE4B-439C-AA6C-184F1C9AC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429000"/>
          <a:ext cx="2841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29000"/>
                        <a:ext cx="2841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13" name="Object 97">
            <a:extLst>
              <a:ext uri="{FF2B5EF4-FFF2-40B4-BE49-F238E27FC236}">
                <a16:creationId xmlns:a16="http://schemas.microsoft.com/office/drawing/2014/main" id="{612B01F3-E280-4E82-A862-112EE5B2B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3465513"/>
          <a:ext cx="32543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465513"/>
                        <a:ext cx="32543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14" name="Object 98">
            <a:extLst>
              <a:ext uri="{FF2B5EF4-FFF2-40B4-BE49-F238E27FC236}">
                <a16:creationId xmlns:a16="http://schemas.microsoft.com/office/drawing/2014/main" id="{CC29CFDA-DA4A-4A7C-8233-B973B0BA6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3429000"/>
          <a:ext cx="225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3429000"/>
                        <a:ext cx="225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315" name="Rectangle 99">
            <a:extLst>
              <a:ext uri="{FF2B5EF4-FFF2-40B4-BE49-F238E27FC236}">
                <a16:creationId xmlns:a16="http://schemas.microsoft.com/office/drawing/2014/main" id="{6735FD2F-63C1-4B5F-8044-774D106A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545013"/>
            <a:ext cx="3829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لنحسب الوسط الحسابي المتوازن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316" name="Rectangle 100">
            <a:extLst>
              <a:ext uri="{FF2B5EF4-FFF2-40B4-BE49-F238E27FC236}">
                <a16:creationId xmlns:a16="http://schemas.microsoft.com/office/drawing/2014/main" id="{4D0A22DD-00D2-4A1A-91F3-3376A3BFF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4581525"/>
            <a:ext cx="2005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لأطول النخلات.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50" name="Object 101">
            <a:extLst>
              <a:ext uri="{FF2B5EF4-FFF2-40B4-BE49-F238E27FC236}">
                <a16:creationId xmlns:a16="http://schemas.microsoft.com/office/drawing/2014/main" id="{BAE6EFDA-A7D5-42D3-9594-F8D25402A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20" imgW="914400" imgH="198720" progId="Equation.DSMT4">
                  <p:embed/>
                </p:oleObj>
              </mc:Choice>
              <mc:Fallback>
                <p:oleObj name="Equation" r:id="rId20" imgW="914400" imgH="19872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1" name="Object 125">
            <a:extLst>
              <a:ext uri="{FF2B5EF4-FFF2-40B4-BE49-F238E27FC236}">
                <a16:creationId xmlns:a16="http://schemas.microsoft.com/office/drawing/2014/main" id="{806E0930-41E4-4682-B4DE-A0F5F6F9A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3933825"/>
          <a:ext cx="576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22" imgW="317160" imgH="203040" progId="Equation.DSMT4">
                  <p:embed/>
                </p:oleObj>
              </mc:Choice>
              <mc:Fallback>
                <p:oleObj name="Equation" r:id="rId22" imgW="317160" imgH="20304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933825"/>
                        <a:ext cx="5762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2" name="Object 126">
            <a:extLst>
              <a:ext uri="{FF2B5EF4-FFF2-40B4-BE49-F238E27FC236}">
                <a16:creationId xmlns:a16="http://schemas.microsoft.com/office/drawing/2014/main" id="{4293A451-594D-4C87-9653-22F86F74ED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3933825"/>
          <a:ext cx="647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24" imgW="317160" imgH="203040" progId="Equation.DSMT4">
                  <p:embed/>
                </p:oleObj>
              </mc:Choice>
              <mc:Fallback>
                <p:oleObj name="Equation" r:id="rId24" imgW="317160" imgH="20304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6477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3" name="Object 127">
            <a:extLst>
              <a:ext uri="{FF2B5EF4-FFF2-40B4-BE49-F238E27FC236}">
                <a16:creationId xmlns:a16="http://schemas.microsoft.com/office/drawing/2014/main" id="{9B9E1E29-6353-4FBF-84F7-805A49280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4005263"/>
          <a:ext cx="5762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26" imgW="380880" imgH="203040" progId="Equation.DSMT4">
                  <p:embed/>
                </p:oleObj>
              </mc:Choice>
              <mc:Fallback>
                <p:oleObj name="Equation" r:id="rId26" imgW="380880" imgH="20304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005263"/>
                        <a:ext cx="5762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4" name="Object 128">
            <a:extLst>
              <a:ext uri="{FF2B5EF4-FFF2-40B4-BE49-F238E27FC236}">
                <a16:creationId xmlns:a16="http://schemas.microsoft.com/office/drawing/2014/main" id="{19D5F0C9-82EC-402B-BB0F-56B2C9E67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968750"/>
          <a:ext cx="720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28" imgW="380880" imgH="203040" progId="Equation.DSMT4">
                  <p:embed/>
                </p:oleObj>
              </mc:Choice>
              <mc:Fallback>
                <p:oleObj name="Equation" r:id="rId28" imgW="380880" imgH="20304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68750"/>
                        <a:ext cx="7207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5" name="Object 129">
            <a:extLst>
              <a:ext uri="{FF2B5EF4-FFF2-40B4-BE49-F238E27FC236}">
                <a16:creationId xmlns:a16="http://schemas.microsoft.com/office/drawing/2014/main" id="{F0EEBF9F-EB69-46FF-BAE5-20E8F3A53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8" y="5265738"/>
          <a:ext cx="51831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30" imgW="2844720" imgH="393480" progId="Equation.DSMT4">
                  <p:embed/>
                </p:oleObj>
              </mc:Choice>
              <mc:Fallback>
                <p:oleObj name="Equation" r:id="rId30" imgW="2844720" imgH="393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265738"/>
                        <a:ext cx="518318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6" name="Object 130">
            <a:extLst>
              <a:ext uri="{FF2B5EF4-FFF2-40B4-BE49-F238E27FC236}">
                <a16:creationId xmlns:a16="http://schemas.microsoft.com/office/drawing/2014/main" id="{E54C70E7-65B8-485C-8EB6-C3BE52671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5300663"/>
          <a:ext cx="1187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32" imgW="622080" imgH="393480" progId="Equation.DSMT4">
                  <p:embed/>
                </p:oleObj>
              </mc:Choice>
              <mc:Fallback>
                <p:oleObj name="Equation" r:id="rId32" imgW="622080" imgH="39348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5300663"/>
                        <a:ext cx="11874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347" name="Object 131">
            <a:extLst>
              <a:ext uri="{FF2B5EF4-FFF2-40B4-BE49-F238E27FC236}">
                <a16:creationId xmlns:a16="http://schemas.microsoft.com/office/drawing/2014/main" id="{CC6671F1-32B8-4013-B01D-54E6B6755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638" y="6165850"/>
          <a:ext cx="13192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4" imgW="723600" imgH="241200" progId="Equation.DSMT4">
                  <p:embed/>
                </p:oleObj>
              </mc:Choice>
              <mc:Fallback>
                <p:oleObj name="Equation" r:id="rId34" imgW="723600" imgH="24120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6165850"/>
                        <a:ext cx="1319212" cy="441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348" name="Rectangle 132">
            <a:extLst>
              <a:ext uri="{FF2B5EF4-FFF2-40B4-BE49-F238E27FC236}">
                <a16:creationId xmlns:a16="http://schemas.microsoft.com/office/drawing/2014/main" id="{1A3F4628-DA72-4600-B63A-2C21CF39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6092825"/>
            <a:ext cx="681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400" name="Rectangle 184">
            <a:extLst>
              <a:ext uri="{FF2B5EF4-FFF2-40B4-BE49-F238E27FC236}">
                <a16:creationId xmlns:a16="http://schemas.microsoft.com/office/drawing/2014/main" id="{B2F8F7C0-F748-4619-86C6-69BC301E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836613"/>
            <a:ext cx="4154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بتكرارها على مجموع التكرارات 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401" name="Rectangle 185">
            <a:extLst>
              <a:ext uri="{FF2B5EF4-FFF2-40B4-BE49-F238E27FC236}">
                <a16:creationId xmlns:a16="http://schemas.microsoft.com/office/drawing/2014/main" id="{7BAC4A2A-B808-478F-AFA2-4007F9BA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492375"/>
            <a:ext cx="1103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فئات الطول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402" name="Rectangle 186">
            <a:extLst>
              <a:ext uri="{FF2B5EF4-FFF2-40B4-BE49-F238E27FC236}">
                <a16:creationId xmlns:a16="http://schemas.microsoft.com/office/drawing/2014/main" id="{589CE5AA-0F39-4D9F-92AA-C9628DE7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2816225"/>
            <a:ext cx="425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بـ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405" name="Rectangle 189">
            <a:extLst>
              <a:ext uri="{FF2B5EF4-FFF2-40B4-BE49-F238E27FC236}">
                <a16:creationId xmlns:a16="http://schemas.microsoft.com/office/drawing/2014/main" id="{B4474CC2-286B-43E9-85AB-6DABC9E5F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392488"/>
            <a:ext cx="1109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406" name="Rectangle 190">
            <a:extLst>
              <a:ext uri="{FF2B5EF4-FFF2-40B4-BE49-F238E27FC236}">
                <a16:creationId xmlns:a16="http://schemas.microsoft.com/office/drawing/2014/main" id="{019B5EFF-A746-4A39-B661-5FF6B0F3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897313"/>
            <a:ext cx="1423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مراكز الفئات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7408" name="Object 192">
            <a:extLst>
              <a:ext uri="{FF2B5EF4-FFF2-40B4-BE49-F238E27FC236}">
                <a16:creationId xmlns:a16="http://schemas.microsoft.com/office/drawing/2014/main" id="{01AC14E2-F746-411B-86C4-708DD4F76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2800350"/>
          <a:ext cx="14049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36" imgW="876240" imgH="177480" progId="Equation.DSMT4">
                  <p:embed/>
                </p:oleObj>
              </mc:Choice>
              <mc:Fallback>
                <p:oleObj name="Equation" r:id="rId36" imgW="876240" imgH="177480" progId="Equation.DSMT4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00350"/>
                        <a:ext cx="14049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372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9" dur="2000"/>
                                        <p:tgtEl>
                                          <p:spTgt spid="13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3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3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3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3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3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3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3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3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3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7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37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37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37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3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3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37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37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37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37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3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3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3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3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3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3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3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3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3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3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3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3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3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13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3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3000" fill="hold"/>
                                        <p:tgtEl>
                                          <p:spTgt spid="13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 fill="hold"/>
                                        <p:tgtEl>
                                          <p:spTgt spid="13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3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3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nimBg="1"/>
      <p:bldP spid="137227" grpId="0"/>
      <p:bldP spid="137228" grpId="0"/>
      <p:bldP spid="137229" grpId="0"/>
      <p:bldP spid="137290" grpId="0"/>
      <p:bldP spid="137291" grpId="0"/>
      <p:bldP spid="137315" grpId="0"/>
      <p:bldP spid="137316" grpId="0"/>
      <p:bldP spid="137348" grpId="0"/>
      <p:bldP spid="137400" grpId="0"/>
      <p:bldP spid="137401" grpId="0"/>
      <p:bldP spid="137402" grpId="0"/>
      <p:bldP spid="137405" grpId="0"/>
      <p:bldP spid="1374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576AA40B-2B77-4C1A-A08E-877D892BC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39268" name="WordArt 4">
            <a:extLst>
              <a:ext uri="{FF2B5EF4-FFF2-40B4-BE49-F238E27FC236}">
                <a16:creationId xmlns:a16="http://schemas.microsoft.com/office/drawing/2014/main" id="{CA6D982C-0B0F-4B6B-8B89-A336D7D782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48525" y="0"/>
            <a:ext cx="1895475" cy="765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2- الوسيط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39343" name="Group 79">
            <a:extLst>
              <a:ext uri="{FF2B5EF4-FFF2-40B4-BE49-F238E27FC236}">
                <a16:creationId xmlns:a16="http://schemas.microsoft.com/office/drawing/2014/main" id="{05F3FF20-23C3-4D54-8D2C-CE74281FBC71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0"/>
          <a:ext cx="6913562" cy="1341438"/>
        </p:xfrm>
        <a:graphic>
          <a:graphicData uri="http://schemas.openxmlformats.org/drawingml/2006/table">
            <a:tbl>
              <a:tblPr rtl="1"/>
              <a:tblGrid>
                <a:gridCol w="691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14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276" name="Rectangle 12">
            <a:extLst>
              <a:ext uri="{FF2B5EF4-FFF2-40B4-BE49-F238E27FC236}">
                <a16:creationId xmlns:a16="http://schemas.microsoft.com/office/drawing/2014/main" id="{352AC6E9-3DD8-47C6-8DC9-96C0C0CB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68300"/>
            <a:ext cx="4568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أو تساويها مساويا لعدد القيم الأكبر منها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7" name="Rectangle 13">
            <a:extLst>
              <a:ext uri="{FF2B5EF4-FFF2-40B4-BE49-F238E27FC236}">
                <a16:creationId xmlns:a16="http://schemas.microsoft.com/office/drawing/2014/main" id="{B735FDE1-5DA0-482A-B5F7-86009EB1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0"/>
            <a:ext cx="3346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وسيط سلسلة إحصائية مرتبة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8" name="Rectangle 14">
            <a:extLst>
              <a:ext uri="{FF2B5EF4-FFF2-40B4-BE49-F238E27FC236}">
                <a16:creationId xmlns:a16="http://schemas.microsoft.com/office/drawing/2014/main" id="{2CBA0AC6-E67A-4567-A88D-22BADA22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0"/>
            <a:ext cx="2959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القيمة التي تجعل عدد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9339" name="Group 75">
            <a:extLst>
              <a:ext uri="{FF2B5EF4-FFF2-40B4-BE49-F238E27FC236}">
                <a16:creationId xmlns:a16="http://schemas.microsoft.com/office/drawing/2014/main" id="{16173C97-B038-43EC-95E6-7A0810A550DF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520825"/>
          <a:ext cx="7813675" cy="517525"/>
        </p:xfrm>
        <a:graphic>
          <a:graphicData uri="http://schemas.openxmlformats.org/drawingml/2006/table">
            <a:tbl>
              <a:tblPr rtl="1"/>
              <a:tblGrid>
                <a:gridCol w="781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289" name="Rectangle 25">
            <a:extLst>
              <a:ext uri="{FF2B5EF4-FFF2-40B4-BE49-F238E27FC236}">
                <a16:creationId xmlns:a16="http://schemas.microsoft.com/office/drawing/2014/main" id="{94B22F91-E778-45EE-AAAA-086C4375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1557338"/>
            <a:ext cx="2916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إذا كان عدد القيم فرديا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90" name="WordArt 26">
            <a:extLst>
              <a:ext uri="{FF2B5EF4-FFF2-40B4-BE49-F238E27FC236}">
                <a16:creationId xmlns:a16="http://schemas.microsoft.com/office/drawing/2014/main" id="{E4075CC4-3BC0-4B23-8A15-94A03CA88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25" y="2276475"/>
            <a:ext cx="904875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39292" name="Object 28">
            <a:extLst>
              <a:ext uri="{FF2B5EF4-FFF2-40B4-BE49-F238E27FC236}">
                <a16:creationId xmlns:a16="http://schemas.microsoft.com/office/drawing/2014/main" id="{5E872F7B-058A-4734-9C69-9501FF13CE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852738"/>
          <a:ext cx="25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3" imgW="88560" imgH="126720" progId="Equation.DSMT4">
                  <p:embed/>
                </p:oleObj>
              </mc:Choice>
              <mc:Fallback>
                <p:oleObj name="Equation" r:id="rId3" imgW="88560" imgH="126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852738"/>
                        <a:ext cx="25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3" name="Object 29">
            <a:extLst>
              <a:ext uri="{FF2B5EF4-FFF2-40B4-BE49-F238E27FC236}">
                <a16:creationId xmlns:a16="http://schemas.microsoft.com/office/drawing/2014/main" id="{C93545ED-FC37-4F29-A509-38DEC6093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744788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744788"/>
                        <a:ext cx="307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94" name="AutoShape 30">
            <a:extLst>
              <a:ext uri="{FF2B5EF4-FFF2-40B4-BE49-F238E27FC236}">
                <a16:creationId xmlns:a16="http://schemas.microsoft.com/office/drawing/2014/main" id="{E03E735B-B1D4-4884-94FC-C03D121D8A2C}"/>
              </a:ext>
            </a:extLst>
          </p:cNvPr>
          <p:cNvSpPr>
            <a:spLocks/>
          </p:cNvSpPr>
          <p:nvPr/>
        </p:nvSpPr>
        <p:spPr bwMode="auto">
          <a:xfrm rot="5242332" flipH="1" flipV="1">
            <a:off x="3651250" y="2544763"/>
            <a:ext cx="180975" cy="1444625"/>
          </a:xfrm>
          <a:prstGeom prst="leftBrace">
            <a:avLst>
              <a:gd name="adj1" fmla="val 182340"/>
              <a:gd name="adj2" fmla="val 4744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9295" name="AutoShape 31">
            <a:extLst>
              <a:ext uri="{FF2B5EF4-FFF2-40B4-BE49-F238E27FC236}">
                <a16:creationId xmlns:a16="http://schemas.microsoft.com/office/drawing/2014/main" id="{753888EA-7786-4CB7-BF03-767324CA94AB}"/>
              </a:ext>
            </a:extLst>
          </p:cNvPr>
          <p:cNvSpPr>
            <a:spLocks/>
          </p:cNvSpPr>
          <p:nvPr/>
        </p:nvSpPr>
        <p:spPr bwMode="auto">
          <a:xfrm rot="5242332" flipH="1" flipV="1">
            <a:off x="6140450" y="2544763"/>
            <a:ext cx="287338" cy="1408112"/>
          </a:xfrm>
          <a:prstGeom prst="leftBrace">
            <a:avLst>
              <a:gd name="adj1" fmla="val 111941"/>
              <a:gd name="adj2" fmla="val 4744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39296" name="Object 32">
            <a:extLst>
              <a:ext uri="{FF2B5EF4-FFF2-40B4-BE49-F238E27FC236}">
                <a16:creationId xmlns:a16="http://schemas.microsoft.com/office/drawing/2014/main" id="{A25FCE81-6C01-4A66-BFCA-254339C8C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2673350"/>
          <a:ext cx="4206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2673350"/>
                        <a:ext cx="4206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7" name="Object 33">
            <a:extLst>
              <a:ext uri="{FF2B5EF4-FFF2-40B4-BE49-F238E27FC236}">
                <a16:creationId xmlns:a16="http://schemas.microsoft.com/office/drawing/2014/main" id="{E42DA570-C752-469A-9D67-6D4A69E40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2816225"/>
          <a:ext cx="2032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9" imgW="88560" imgH="126720" progId="Equation.DSMT4">
                  <p:embed/>
                </p:oleObj>
              </mc:Choice>
              <mc:Fallback>
                <p:oleObj name="Equation" r:id="rId9" imgW="88560" imgH="1267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816225"/>
                        <a:ext cx="2032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8" name="Object 34">
            <a:extLst>
              <a:ext uri="{FF2B5EF4-FFF2-40B4-BE49-F238E27FC236}">
                <a16:creationId xmlns:a16="http://schemas.microsoft.com/office/drawing/2014/main" id="{266B3320-A873-407F-A58B-3FB4749B0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2708275"/>
          <a:ext cx="5762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708275"/>
                        <a:ext cx="5762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9" name="Object 35">
            <a:extLst>
              <a:ext uri="{FF2B5EF4-FFF2-40B4-BE49-F238E27FC236}">
                <a16:creationId xmlns:a16="http://schemas.microsoft.com/office/drawing/2014/main" id="{B38D0637-7E34-4945-B706-EFBE90E7B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2816225"/>
          <a:ext cx="2286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13" imgW="88560" imgH="126720" progId="Equation.DSMT4">
                  <p:embed/>
                </p:oleObj>
              </mc:Choice>
              <mc:Fallback>
                <p:oleObj name="Equation" r:id="rId13" imgW="88560" imgH="12672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816225"/>
                        <a:ext cx="2286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0" name="Object 36">
            <a:extLst>
              <a:ext uri="{FF2B5EF4-FFF2-40B4-BE49-F238E27FC236}">
                <a16:creationId xmlns:a16="http://schemas.microsoft.com/office/drawing/2014/main" id="{8795DB89-DE1B-4802-B2A9-FD43F45833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2673350"/>
          <a:ext cx="295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673350"/>
                        <a:ext cx="2952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1" name="Object 37">
            <a:extLst>
              <a:ext uri="{FF2B5EF4-FFF2-40B4-BE49-F238E27FC236}">
                <a16:creationId xmlns:a16="http://schemas.microsoft.com/office/drawing/2014/main" id="{7A5B6E22-0FB6-4DE3-8D94-57F8E924EA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816225"/>
          <a:ext cx="250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17" imgW="88560" imgH="126720" progId="Equation.DSMT4">
                  <p:embed/>
                </p:oleObj>
              </mc:Choice>
              <mc:Fallback>
                <p:oleObj name="Equation" r:id="rId17" imgW="88560" imgH="1267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16225"/>
                        <a:ext cx="250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2" name="Object 38">
            <a:extLst>
              <a:ext uri="{FF2B5EF4-FFF2-40B4-BE49-F238E27FC236}">
                <a16:creationId xmlns:a16="http://schemas.microsoft.com/office/drawing/2014/main" id="{0D2C094F-4615-44A6-9B3D-CED1994E7B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2744788"/>
          <a:ext cx="5048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19" imgW="241200" imgH="203040" progId="Equation.DSMT4">
                  <p:embed/>
                </p:oleObj>
              </mc:Choice>
              <mc:Fallback>
                <p:oleObj name="Equation" r:id="rId19" imgW="24120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744788"/>
                        <a:ext cx="5048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3" name="Object 39">
            <a:extLst>
              <a:ext uri="{FF2B5EF4-FFF2-40B4-BE49-F238E27FC236}">
                <a16:creationId xmlns:a16="http://schemas.microsoft.com/office/drawing/2014/main" id="{0CC53DC8-B1BC-4E70-8FD4-600D9CA6C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2816225"/>
          <a:ext cx="2778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21" imgW="88560" imgH="126720" progId="Equation.DSMT4">
                  <p:embed/>
                </p:oleObj>
              </mc:Choice>
              <mc:Fallback>
                <p:oleObj name="Equation" r:id="rId21" imgW="88560" imgH="12672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816225"/>
                        <a:ext cx="2778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4" name="Object 40">
            <a:extLst>
              <a:ext uri="{FF2B5EF4-FFF2-40B4-BE49-F238E27FC236}">
                <a16:creationId xmlns:a16="http://schemas.microsoft.com/office/drawing/2014/main" id="{FAB6E75B-289C-434B-A096-8F96D58F8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27447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744788"/>
                        <a:ext cx="3079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5" name="Object 41">
            <a:extLst>
              <a:ext uri="{FF2B5EF4-FFF2-40B4-BE49-F238E27FC236}">
                <a16:creationId xmlns:a16="http://schemas.microsoft.com/office/drawing/2014/main" id="{95E754AB-CE9B-4B3D-BBBD-07E4D109F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2852738"/>
          <a:ext cx="227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25" imgW="88560" imgH="126720" progId="Equation.DSMT4">
                  <p:embed/>
                </p:oleObj>
              </mc:Choice>
              <mc:Fallback>
                <p:oleObj name="Equation" r:id="rId25" imgW="88560" imgH="12672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2852738"/>
                        <a:ext cx="2270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6" name="Object 42">
            <a:extLst>
              <a:ext uri="{FF2B5EF4-FFF2-40B4-BE49-F238E27FC236}">
                <a16:creationId xmlns:a16="http://schemas.microsoft.com/office/drawing/2014/main" id="{B411E82B-3EC4-4C05-82D3-66DD909D8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744788"/>
          <a:ext cx="301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744788"/>
                        <a:ext cx="3016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07" name="Rectangle 43">
            <a:extLst>
              <a:ext uri="{FF2B5EF4-FFF2-40B4-BE49-F238E27FC236}">
                <a16:creationId xmlns:a16="http://schemas.microsoft.com/office/drawing/2014/main" id="{770941F7-22C8-4332-869C-84CC3384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2241550"/>
            <a:ext cx="472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لتكن السلسلة الإحصائية التي عدد قيمها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10" name="Rectangle 46">
            <a:extLst>
              <a:ext uri="{FF2B5EF4-FFF2-40B4-BE49-F238E27FC236}">
                <a16:creationId xmlns:a16="http://schemas.microsoft.com/office/drawing/2014/main" id="{3E1DC866-C43E-4B97-B981-3FA406D6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2205038"/>
            <a:ext cx="4810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311" name="Rectangle 47">
            <a:extLst>
              <a:ext uri="{FF2B5EF4-FFF2-40B4-BE49-F238E27FC236}">
                <a16:creationId xmlns:a16="http://schemas.microsoft.com/office/drawing/2014/main" id="{80536249-E866-4130-88CD-79306732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392488"/>
            <a:ext cx="723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قيم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312" name="Rectangle 48">
            <a:extLst>
              <a:ext uri="{FF2B5EF4-FFF2-40B4-BE49-F238E27FC236}">
                <a16:creationId xmlns:a16="http://schemas.microsoft.com/office/drawing/2014/main" id="{6E87A58D-EB87-4FF9-9A5C-3CB9C80D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392488"/>
            <a:ext cx="723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قيم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317" name="Oval 53">
            <a:extLst>
              <a:ext uri="{FF2B5EF4-FFF2-40B4-BE49-F238E27FC236}">
                <a16:creationId xmlns:a16="http://schemas.microsoft.com/office/drawing/2014/main" id="{6254D0C6-9109-4E3E-8003-E0913CD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2744788"/>
            <a:ext cx="323850" cy="5048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39318" name="Line 54">
            <a:extLst>
              <a:ext uri="{FF2B5EF4-FFF2-40B4-BE49-F238E27FC236}">
                <a16:creationId xmlns:a16="http://schemas.microsoft.com/office/drawing/2014/main" id="{D2B207EF-880E-40A1-9A10-BF929E66476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67288" y="32131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9319" name="Rectangle 55">
            <a:extLst>
              <a:ext uri="{FF2B5EF4-FFF2-40B4-BE49-F238E27FC236}">
                <a16:creationId xmlns:a16="http://schemas.microsoft.com/office/drawing/2014/main" id="{C423EC02-056F-465F-8B3A-03353DF6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3284538"/>
            <a:ext cx="966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الوسيط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9336" name="Group 72">
            <a:extLst>
              <a:ext uri="{FF2B5EF4-FFF2-40B4-BE49-F238E27FC236}">
                <a16:creationId xmlns:a16="http://schemas.microsoft.com/office/drawing/2014/main" id="{0E2B4A4E-1EF7-41E6-91DD-AC988834B627}"/>
              </a:ext>
            </a:extLst>
          </p:cNvPr>
          <p:cNvGraphicFramePr>
            <a:graphicFrameLocks noGrp="1"/>
          </p:cNvGraphicFramePr>
          <p:nvPr/>
        </p:nvGraphicFramePr>
        <p:xfrm>
          <a:off x="0" y="3860800"/>
          <a:ext cx="9144000" cy="517525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329" name="Rectangle 65">
            <a:extLst>
              <a:ext uri="{FF2B5EF4-FFF2-40B4-BE49-F238E27FC236}">
                <a16:creationId xmlns:a16="http://schemas.microsoft.com/office/drawing/2014/main" id="{95CC8E3A-289D-442E-81AB-667979FE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3897313"/>
            <a:ext cx="3122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إذا كان عدد القيم زوجياً ،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9331" name="Object 67">
            <a:extLst>
              <a:ext uri="{FF2B5EF4-FFF2-40B4-BE49-F238E27FC236}">
                <a16:creationId xmlns:a16="http://schemas.microsoft.com/office/drawing/2014/main" id="{8C0833F4-A0CB-4A05-89B3-64B0D7C3D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3897313"/>
          <a:ext cx="3603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897313"/>
                        <a:ext cx="3603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32" name="Rectangle 68">
            <a:extLst>
              <a:ext uri="{FF2B5EF4-FFF2-40B4-BE49-F238E27FC236}">
                <a16:creationId xmlns:a16="http://schemas.microsoft.com/office/drawing/2014/main" id="{58D0C266-540F-4169-806B-D4C6EB963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5" y="6129338"/>
            <a:ext cx="24669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القيمة الوسيطية ،هي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33" name="WordArt 69">
            <a:extLst>
              <a:ext uri="{FF2B5EF4-FFF2-40B4-BE49-F238E27FC236}">
                <a16:creationId xmlns:a16="http://schemas.microsoft.com/office/drawing/2014/main" id="{02D91291-7316-4FF8-AE72-C54CC42C6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25" y="4437063"/>
            <a:ext cx="904875" cy="436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9334" name="Rectangle 70">
            <a:extLst>
              <a:ext uri="{FF2B5EF4-FFF2-40B4-BE49-F238E27FC236}">
                <a16:creationId xmlns:a16="http://schemas.microsoft.com/office/drawing/2014/main" id="{C543DF4B-A54D-4BB9-A274-983C13AB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4545013"/>
            <a:ext cx="4138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السلسلة الإحصائية التي عدد قيمها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35" name="Rectangle 71">
            <a:extLst>
              <a:ext uri="{FF2B5EF4-FFF2-40B4-BE49-F238E27FC236}">
                <a16:creationId xmlns:a16="http://schemas.microsoft.com/office/drawing/2014/main" id="{12D73314-EDAE-4225-BFF0-BB506EC9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508500"/>
            <a:ext cx="481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8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39337" name="Object 73">
            <a:extLst>
              <a:ext uri="{FF2B5EF4-FFF2-40B4-BE49-F238E27FC236}">
                <a16:creationId xmlns:a16="http://schemas.microsoft.com/office/drawing/2014/main" id="{72D0E565-0154-4AEA-A4ED-4EDF1982C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5084763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5084763"/>
                        <a:ext cx="307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38" name="Object 74">
            <a:extLst>
              <a:ext uri="{FF2B5EF4-FFF2-40B4-BE49-F238E27FC236}">
                <a16:creationId xmlns:a16="http://schemas.microsoft.com/office/drawing/2014/main" id="{DDA31452-E0A7-469B-BC32-643E681B9E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5192713"/>
          <a:ext cx="2016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33" imgW="88560" imgH="126720" progId="Equation.DSMT4">
                  <p:embed/>
                </p:oleObj>
              </mc:Choice>
              <mc:Fallback>
                <p:oleObj name="Equation" r:id="rId33" imgW="88560" imgH="12672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192713"/>
                        <a:ext cx="201612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40" name="Rectangle 76">
            <a:extLst>
              <a:ext uri="{FF2B5EF4-FFF2-40B4-BE49-F238E27FC236}">
                <a16:creationId xmlns:a16="http://schemas.microsoft.com/office/drawing/2014/main" id="{7B2D9431-1D4F-421E-99E0-80AE51C33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404813"/>
            <a:ext cx="21574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القيم الأصغر منها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41" name="Rectangle 77">
            <a:extLst>
              <a:ext uri="{FF2B5EF4-FFF2-40B4-BE49-F238E27FC236}">
                <a16:creationId xmlns:a16="http://schemas.microsoft.com/office/drawing/2014/main" id="{4F3AFABA-4486-4208-B902-B9556450A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836613"/>
            <a:ext cx="1525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أو تساويها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9344" name="Object 80">
            <a:extLst>
              <a:ext uri="{FF2B5EF4-FFF2-40B4-BE49-F238E27FC236}">
                <a16:creationId xmlns:a16="http://schemas.microsoft.com/office/drawing/2014/main" id="{E84B11A3-4F03-4BBE-8C99-3B3C7FE82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5121275"/>
          <a:ext cx="2714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35" imgW="114120" imgH="177480" progId="Equation.DSMT4">
                  <p:embed/>
                </p:oleObj>
              </mc:Choice>
              <mc:Fallback>
                <p:oleObj name="Equation" r:id="rId35" imgW="11412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121275"/>
                        <a:ext cx="2714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5" name="Object 81">
            <a:extLst>
              <a:ext uri="{FF2B5EF4-FFF2-40B4-BE49-F238E27FC236}">
                <a16:creationId xmlns:a16="http://schemas.microsoft.com/office/drawing/2014/main" id="{C446806E-1C67-4BC0-B937-8D69CBBDF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5192713"/>
          <a:ext cx="2286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37" imgW="88560" imgH="126720" progId="Equation.DSMT4">
                  <p:embed/>
                </p:oleObj>
              </mc:Choice>
              <mc:Fallback>
                <p:oleObj name="Equation" r:id="rId37" imgW="88560" imgH="12672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5192713"/>
                        <a:ext cx="2286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6" name="Object 82">
            <a:extLst>
              <a:ext uri="{FF2B5EF4-FFF2-40B4-BE49-F238E27FC236}">
                <a16:creationId xmlns:a16="http://schemas.microsoft.com/office/drawing/2014/main" id="{1FD4A0AD-CCF7-4FB9-9261-01F48B389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5084763"/>
          <a:ext cx="300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39" imgW="114120" imgH="177480" progId="Equation.DSMT4">
                  <p:embed/>
                </p:oleObj>
              </mc:Choice>
              <mc:Fallback>
                <p:oleObj name="Equation" r:id="rId39" imgW="11412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5084763"/>
                        <a:ext cx="3000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7" name="Object 83">
            <a:extLst>
              <a:ext uri="{FF2B5EF4-FFF2-40B4-BE49-F238E27FC236}">
                <a16:creationId xmlns:a16="http://schemas.microsoft.com/office/drawing/2014/main" id="{E6049C69-188A-400B-AB8E-9198AD9FA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5229225"/>
          <a:ext cx="228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41" imgW="88560" imgH="126720" progId="Equation.DSMT4">
                  <p:embed/>
                </p:oleObj>
              </mc:Choice>
              <mc:Fallback>
                <p:oleObj name="Equation" r:id="rId41" imgW="88560" imgH="12672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229225"/>
                        <a:ext cx="2286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8" name="Object 84">
            <a:extLst>
              <a:ext uri="{FF2B5EF4-FFF2-40B4-BE49-F238E27FC236}">
                <a16:creationId xmlns:a16="http://schemas.microsoft.com/office/drawing/2014/main" id="{7CEAF94E-FDF5-4043-B477-7C4FCB155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5086350"/>
          <a:ext cx="4683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43" imgW="177480" imgH="177480" progId="Equation.DSMT4">
                  <p:embed/>
                </p:oleObj>
              </mc:Choice>
              <mc:Fallback>
                <p:oleObj name="Equation" r:id="rId43" imgW="177480" imgH="177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86350"/>
                        <a:ext cx="4683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9" name="Object 85">
            <a:extLst>
              <a:ext uri="{FF2B5EF4-FFF2-40B4-BE49-F238E27FC236}">
                <a16:creationId xmlns:a16="http://schemas.microsoft.com/office/drawing/2014/main" id="{6DE87513-45D3-4471-952E-2E9FC6A00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5192713"/>
          <a:ext cx="2301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45" imgW="88560" imgH="126720" progId="Equation.DSMT4">
                  <p:embed/>
                </p:oleObj>
              </mc:Choice>
              <mc:Fallback>
                <p:oleObj name="Equation" r:id="rId45" imgW="88560" imgH="12672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92713"/>
                        <a:ext cx="2301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0" name="Object 86">
            <a:extLst>
              <a:ext uri="{FF2B5EF4-FFF2-40B4-BE49-F238E27FC236}">
                <a16:creationId xmlns:a16="http://schemas.microsoft.com/office/drawing/2014/main" id="{EB76941A-1BC5-4F67-9EDB-097D1DB62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5084763"/>
          <a:ext cx="4079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47" imgW="164880" imgH="164880" progId="Equation.DSMT4">
                  <p:embed/>
                </p:oleObj>
              </mc:Choice>
              <mc:Fallback>
                <p:oleObj name="Equation" r:id="rId47" imgW="164880" imgH="1648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084763"/>
                        <a:ext cx="40798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2" name="Object 88">
            <a:extLst>
              <a:ext uri="{FF2B5EF4-FFF2-40B4-BE49-F238E27FC236}">
                <a16:creationId xmlns:a16="http://schemas.microsoft.com/office/drawing/2014/main" id="{DAC3A914-7904-41DB-B2ED-A8A26931E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5192713"/>
          <a:ext cx="2555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49" imgW="88560" imgH="126720" progId="Equation.DSMT4">
                  <p:embed/>
                </p:oleObj>
              </mc:Choice>
              <mc:Fallback>
                <p:oleObj name="Equation" r:id="rId49" imgW="88560" imgH="12672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192713"/>
                        <a:ext cx="2555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3" name="Object 89">
            <a:extLst>
              <a:ext uri="{FF2B5EF4-FFF2-40B4-BE49-F238E27FC236}">
                <a16:creationId xmlns:a16="http://schemas.microsoft.com/office/drawing/2014/main" id="{7FAE9658-3073-4C05-A7F0-7842D400D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5084763"/>
          <a:ext cx="430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51" imgW="164880" imgH="164880" progId="Equation.DSMT4">
                  <p:embed/>
                </p:oleObj>
              </mc:Choice>
              <mc:Fallback>
                <p:oleObj name="Equation" r:id="rId51" imgW="164880" imgH="1648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4302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4" name="Object 90">
            <a:extLst>
              <a:ext uri="{FF2B5EF4-FFF2-40B4-BE49-F238E27FC236}">
                <a16:creationId xmlns:a16="http://schemas.microsoft.com/office/drawing/2014/main" id="{A1FBCB28-5BA9-4A2A-BFAA-2D067813D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5192713"/>
          <a:ext cx="2524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53" imgW="88560" imgH="126720" progId="Equation.DSMT4">
                  <p:embed/>
                </p:oleObj>
              </mc:Choice>
              <mc:Fallback>
                <p:oleObj name="Equation" r:id="rId53" imgW="88560" imgH="12672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5192713"/>
                        <a:ext cx="2524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5" name="Object 91">
            <a:extLst>
              <a:ext uri="{FF2B5EF4-FFF2-40B4-BE49-F238E27FC236}">
                <a16:creationId xmlns:a16="http://schemas.microsoft.com/office/drawing/2014/main" id="{A1447C1F-92CE-4754-9D27-22B52D089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6313" y="5121275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55" imgW="164880" imgH="164880" progId="Equation.DSMT4">
                  <p:embed/>
                </p:oleObj>
              </mc:Choice>
              <mc:Fallback>
                <p:oleObj name="Equation" r:id="rId55" imgW="164880" imgH="1648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5121275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6" name="Object 92">
            <a:extLst>
              <a:ext uri="{FF2B5EF4-FFF2-40B4-BE49-F238E27FC236}">
                <a16:creationId xmlns:a16="http://schemas.microsoft.com/office/drawing/2014/main" id="{F8C0BCD9-322F-474C-B73E-2D802F46B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5265738"/>
          <a:ext cx="20478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57" imgW="88560" imgH="126720" progId="Equation.DSMT4">
                  <p:embed/>
                </p:oleObj>
              </mc:Choice>
              <mc:Fallback>
                <p:oleObj name="Equation" r:id="rId57" imgW="88560" imgH="12672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5265738"/>
                        <a:ext cx="20478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7" name="Object 93">
            <a:extLst>
              <a:ext uri="{FF2B5EF4-FFF2-40B4-BE49-F238E27FC236}">
                <a16:creationId xmlns:a16="http://schemas.microsoft.com/office/drawing/2014/main" id="{5C7301A5-C311-43A0-9802-856C40709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121275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59" imgW="177480" imgH="177480" progId="Equation.DSMT4">
                  <p:embed/>
                </p:oleObj>
              </mc:Choice>
              <mc:Fallback>
                <p:oleObj name="Equation" r:id="rId59" imgW="177480" imgH="1774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121275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58" name="Object 94">
            <a:extLst>
              <a:ext uri="{FF2B5EF4-FFF2-40B4-BE49-F238E27FC236}">
                <a16:creationId xmlns:a16="http://schemas.microsoft.com/office/drawing/2014/main" id="{0F4F3C20-31B6-4137-9F2E-C8700C882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265738"/>
          <a:ext cx="2508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61" imgW="63360" imgH="75960" progId="Equation.DSMT4">
                  <p:embed/>
                </p:oleObj>
              </mc:Choice>
              <mc:Fallback>
                <p:oleObj name="Equation" r:id="rId61" imgW="63360" imgH="7596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265738"/>
                        <a:ext cx="2508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59" name="AutoShape 95">
            <a:extLst>
              <a:ext uri="{FF2B5EF4-FFF2-40B4-BE49-F238E27FC236}">
                <a16:creationId xmlns:a16="http://schemas.microsoft.com/office/drawing/2014/main" id="{F1C79018-AC8F-4383-9B47-0B0686A042C2}"/>
              </a:ext>
            </a:extLst>
          </p:cNvPr>
          <p:cNvSpPr>
            <a:spLocks/>
          </p:cNvSpPr>
          <p:nvPr/>
        </p:nvSpPr>
        <p:spPr bwMode="auto">
          <a:xfrm rot="5242332" flipH="1" flipV="1">
            <a:off x="5707063" y="4562475"/>
            <a:ext cx="325437" cy="2163763"/>
          </a:xfrm>
          <a:prstGeom prst="leftBrace">
            <a:avLst>
              <a:gd name="adj1" fmla="val 151876"/>
              <a:gd name="adj2" fmla="val 456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9360" name="AutoShape 96">
            <a:extLst>
              <a:ext uri="{FF2B5EF4-FFF2-40B4-BE49-F238E27FC236}">
                <a16:creationId xmlns:a16="http://schemas.microsoft.com/office/drawing/2014/main" id="{44CF86C6-BC7E-426C-8195-AC6CD734EDA0}"/>
              </a:ext>
            </a:extLst>
          </p:cNvPr>
          <p:cNvSpPr>
            <a:spLocks/>
          </p:cNvSpPr>
          <p:nvPr/>
        </p:nvSpPr>
        <p:spPr bwMode="auto">
          <a:xfrm rot="5242332" flipH="1" flipV="1">
            <a:off x="2701132" y="4433094"/>
            <a:ext cx="284162" cy="2451100"/>
          </a:xfrm>
          <a:prstGeom prst="leftBrace">
            <a:avLst>
              <a:gd name="adj1" fmla="val 197034"/>
              <a:gd name="adj2" fmla="val 456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39361" name="Rectangle 97">
            <a:extLst>
              <a:ext uri="{FF2B5EF4-FFF2-40B4-BE49-F238E27FC236}">
                <a16:creationId xmlns:a16="http://schemas.microsoft.com/office/drawing/2014/main" id="{9C8A0F69-69D4-49C5-97DA-2EFBC42C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5697538"/>
            <a:ext cx="563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4قيم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362" name="Rectangle 98">
            <a:extLst>
              <a:ext uri="{FF2B5EF4-FFF2-40B4-BE49-F238E27FC236}">
                <a16:creationId xmlns:a16="http://schemas.microsoft.com/office/drawing/2014/main" id="{66CC6043-CFB7-4448-AA10-86D2C7E4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697538"/>
            <a:ext cx="563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4قيم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364" name="Rectangle 100">
            <a:extLst>
              <a:ext uri="{FF2B5EF4-FFF2-40B4-BE49-F238E27FC236}">
                <a16:creationId xmlns:a16="http://schemas.microsoft.com/office/drawing/2014/main" id="{0DFA1C91-01F2-44F8-B576-FA497CD3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6338888"/>
            <a:ext cx="681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65" name="Rectangle 101">
            <a:extLst>
              <a:ext uri="{FF2B5EF4-FFF2-40B4-BE49-F238E27FC236}">
                <a16:creationId xmlns:a16="http://schemas.microsoft.com/office/drawing/2014/main" id="{8384F7EC-EF4D-4D42-B5C2-7AA37614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338888"/>
            <a:ext cx="792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39368" name="Object 104">
            <a:extLst>
              <a:ext uri="{FF2B5EF4-FFF2-40B4-BE49-F238E27FC236}">
                <a16:creationId xmlns:a16="http://schemas.microsoft.com/office/drawing/2014/main" id="{DA81718C-8B00-49FB-9A4E-00CAFC21A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6103938"/>
          <a:ext cx="9001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63" imgW="469800" imgH="393480" progId="Equation.DSMT4">
                  <p:embed/>
                </p:oleObj>
              </mc:Choice>
              <mc:Fallback>
                <p:oleObj name="Equation" r:id="rId63" imgW="469800" imgH="39348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103938"/>
                        <a:ext cx="9001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9" name="Object 105">
            <a:extLst>
              <a:ext uri="{FF2B5EF4-FFF2-40B4-BE49-F238E27FC236}">
                <a16:creationId xmlns:a16="http://schemas.microsoft.com/office/drawing/2014/main" id="{E737ADEA-BBBF-4EBC-9732-5BCB8FB3C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6405563"/>
          <a:ext cx="6492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65" imgW="291960" imgH="203040" progId="Equation.DSMT4">
                  <p:embed/>
                </p:oleObj>
              </mc:Choice>
              <mc:Fallback>
                <p:oleObj name="Equation" r:id="rId65" imgW="291960" imgH="20304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405563"/>
                        <a:ext cx="64928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413" name="Rectangle 149">
            <a:extLst>
              <a:ext uri="{FF2B5EF4-FFF2-40B4-BE49-F238E27FC236}">
                <a16:creationId xmlns:a16="http://schemas.microsoft.com/office/drawing/2014/main" id="{8E64DFA1-3264-4558-B15A-89B4B91F1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7338"/>
            <a:ext cx="5018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،فإن الوسيط هو القيمة المركزية لهذه القيم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14" name="Rectangle 150">
            <a:extLst>
              <a:ext uri="{FF2B5EF4-FFF2-40B4-BE49-F238E27FC236}">
                <a16:creationId xmlns:a16="http://schemas.microsoft.com/office/drawing/2014/main" id="{513B12C8-84BA-4712-A6D2-CBDFE2C5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897313"/>
            <a:ext cx="54943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فإن الوسيط هو مجموع القيمتين الوسطيتين على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415" name="Rectangle 151">
            <a:extLst>
              <a:ext uri="{FF2B5EF4-FFF2-40B4-BE49-F238E27FC236}">
                <a16:creationId xmlns:a16="http://schemas.microsoft.com/office/drawing/2014/main" id="{BDD3734E-3EF1-4A94-9165-36717AF4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3825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9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39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3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3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1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3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0" fill="hold"/>
                                        <p:tgtEl>
                                          <p:spTgt spid="13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0" fill="hold"/>
                                        <p:tgtEl>
                                          <p:spTgt spid="13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770" decel="100000"/>
                                        <p:tgtEl>
                                          <p:spTgt spid="139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770" decel="100000"/>
                                        <p:tgtEl>
                                          <p:spTgt spid="139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5" dur="770" fill="hold"/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7" dur="770" fill="hold"/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000" fill="hold"/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3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3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13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13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3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13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13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3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3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13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3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3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3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39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139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3000" fill="hold"/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0" fill="hold"/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000" fill="hold"/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1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1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1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000" fill="hold"/>
                                        <p:tgtEl>
                                          <p:spTgt spid="1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3000" fill="hold"/>
                                        <p:tgtEl>
                                          <p:spTgt spid="13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000" fill="hold"/>
                                        <p:tgtEl>
                                          <p:spTgt spid="13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0" fill="hold"/>
                                        <p:tgtEl>
                                          <p:spTgt spid="13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0" fill="hold"/>
                                        <p:tgtEl>
                                          <p:spTgt spid="13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3000" fill="hold"/>
                                        <p:tgtEl>
                                          <p:spTgt spid="13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000" fill="hold"/>
                                        <p:tgtEl>
                                          <p:spTgt spid="13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 nodeType="clickPar">
                      <p:stCondLst>
                        <p:cond delay="indefinite"/>
                      </p:stCondLst>
                      <p:childTnLst>
                        <p:par>
                          <p:cTn id="4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3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3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nimBg="1"/>
      <p:bldP spid="139276" grpId="0"/>
      <p:bldP spid="139277" grpId="0"/>
      <p:bldP spid="139278" grpId="0"/>
      <p:bldP spid="139289" grpId="0"/>
      <p:bldP spid="139294" grpId="0" animBg="1"/>
      <p:bldP spid="139295" grpId="0" animBg="1"/>
      <p:bldP spid="139307" grpId="0"/>
      <p:bldP spid="139310" grpId="0"/>
      <p:bldP spid="139311" grpId="0"/>
      <p:bldP spid="139312" grpId="0"/>
      <p:bldP spid="139317" grpId="0" animBg="1"/>
      <p:bldP spid="139319" grpId="0"/>
      <p:bldP spid="139329" grpId="0"/>
      <p:bldP spid="139332" grpId="0"/>
      <p:bldP spid="139334" grpId="0"/>
      <p:bldP spid="139335" grpId="0"/>
      <p:bldP spid="139340" grpId="0"/>
      <p:bldP spid="139341" grpId="0"/>
      <p:bldP spid="139359" grpId="0" animBg="1"/>
      <p:bldP spid="139360" grpId="0" animBg="1"/>
      <p:bldP spid="139361" grpId="0"/>
      <p:bldP spid="139362" grpId="0"/>
      <p:bldP spid="139364" grpId="0"/>
      <p:bldP spid="139365" grpId="0"/>
      <p:bldP spid="139413" grpId="0"/>
      <p:bldP spid="139414" grpId="0"/>
      <p:bldP spid="139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>
            <a:extLst>
              <a:ext uri="{FF2B5EF4-FFF2-40B4-BE49-F238E27FC236}">
                <a16:creationId xmlns:a16="http://schemas.microsoft.com/office/drawing/2014/main" id="{962C8D4B-A181-425A-8DAA-C2686FAC2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75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 </a:t>
            </a:r>
          </a:p>
        </p:txBody>
      </p:sp>
      <p:graphicFrame>
        <p:nvGraphicFramePr>
          <p:cNvPr id="142408" name="Group 72">
            <a:extLst>
              <a:ext uri="{FF2B5EF4-FFF2-40B4-BE49-F238E27FC236}">
                <a16:creationId xmlns:a16="http://schemas.microsoft.com/office/drawing/2014/main" id="{62616446-C598-4BE5-885C-5B8A1296D5E7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76250"/>
          <a:ext cx="8569325" cy="865188"/>
        </p:xfrm>
        <a:graphic>
          <a:graphicData uri="http://schemas.openxmlformats.org/drawingml/2006/table">
            <a:tbl>
              <a:tblPr rtl="1"/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2348" name="WordArt 12">
            <a:extLst>
              <a:ext uri="{FF2B5EF4-FFF2-40B4-BE49-F238E27FC236}">
                <a16:creationId xmlns:a16="http://schemas.microsoft.com/office/drawing/2014/main" id="{436578E5-755D-4E68-A020-667CE64C63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62950" y="1484313"/>
            <a:ext cx="781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مثال: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2349" name="Rectangle 13">
            <a:extLst>
              <a:ext uri="{FF2B5EF4-FFF2-40B4-BE49-F238E27FC236}">
                <a16:creationId xmlns:a16="http://schemas.microsoft.com/office/drawing/2014/main" id="{6A2E0793-911E-432C-986A-8F235044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76250"/>
            <a:ext cx="36782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حالة سلسلة مجمعة في فئات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0" name="Rectangle 14">
            <a:extLst>
              <a:ext uri="{FF2B5EF4-FFF2-40B4-BE49-F238E27FC236}">
                <a16:creationId xmlns:a16="http://schemas.microsoft.com/office/drawing/2014/main" id="{4BE55A29-4B74-4DE0-892D-1C742B10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41325"/>
            <a:ext cx="454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نبحث عن الفئة التي تنتمي إليها القيمة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1" name="Rectangle 15">
            <a:extLst>
              <a:ext uri="{FF2B5EF4-FFF2-40B4-BE49-F238E27FC236}">
                <a16:creationId xmlns:a16="http://schemas.microsoft.com/office/drawing/2014/main" id="{41E315FD-C55E-4A26-BB6C-2A3D7E3A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873125"/>
            <a:ext cx="1296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الوسطية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4" name="Rectangle 18">
            <a:extLst>
              <a:ext uri="{FF2B5EF4-FFF2-40B4-BE49-F238E27FC236}">
                <a16:creationId xmlns:a16="http://schemas.microsoft.com/office/drawing/2014/main" id="{E124F8C4-5716-4E05-9D82-5E7113B6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700213"/>
            <a:ext cx="23383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قام الممرض المدرسي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5" name="Rectangle 19">
            <a:extLst>
              <a:ext uri="{FF2B5EF4-FFF2-40B4-BE49-F238E27FC236}">
                <a16:creationId xmlns:a16="http://schemas.microsoft.com/office/drawing/2014/main" id="{1A6CBAF1-1CA6-45F9-984B-1162BF479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700213"/>
            <a:ext cx="16208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بقياس قامات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6" name="Rectangle 20">
            <a:extLst>
              <a:ext uri="{FF2B5EF4-FFF2-40B4-BE49-F238E27FC236}">
                <a16:creationId xmlns:a16="http://schemas.microsoft.com/office/drawing/2014/main" id="{9E29F597-F867-41B0-A93C-7584529B6F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887788" y="1700213"/>
            <a:ext cx="582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67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57" name="Rectangle 21">
            <a:extLst>
              <a:ext uri="{FF2B5EF4-FFF2-40B4-BE49-F238E27FC236}">
                <a16:creationId xmlns:a16="http://schemas.microsoft.com/office/drawing/2014/main" id="{D8CC9B73-9873-4DD2-88C3-EB95A995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665288"/>
            <a:ext cx="863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تلميذاً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58" name="Rectangle 22">
            <a:extLst>
              <a:ext uri="{FF2B5EF4-FFF2-40B4-BE49-F238E27FC236}">
                <a16:creationId xmlns:a16="http://schemas.microsoft.com/office/drawing/2014/main" id="{9E473869-A5C9-4799-8A86-7707249B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285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ثم وضع النتائج في فئات: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2503" name="Group 167">
            <a:extLst>
              <a:ext uri="{FF2B5EF4-FFF2-40B4-BE49-F238E27FC236}">
                <a16:creationId xmlns:a16="http://schemas.microsoft.com/office/drawing/2014/main" id="{16A28A84-4FAD-4A00-B890-664894D564EF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2420938"/>
          <a:ext cx="8677275" cy="2673350"/>
        </p:xfrm>
        <a:graphic>
          <a:graphicData uri="http://schemas.openxmlformats.org/drawingml/2006/table">
            <a:tbl>
              <a:tblPr rtl="1"/>
              <a:tblGrid>
                <a:gridCol w="162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2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5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2410" name="Object 74">
            <a:extLst>
              <a:ext uri="{FF2B5EF4-FFF2-40B4-BE49-F238E27FC236}">
                <a16:creationId xmlns:a16="http://schemas.microsoft.com/office/drawing/2014/main" id="{4F6ADBDB-9DC3-4200-907D-7850D8B409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2450" y="2838450"/>
          <a:ext cx="39528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3" imgW="177480" imgH="126720" progId="Equation.DSMT4">
                  <p:embed/>
                </p:oleObj>
              </mc:Choice>
              <mc:Fallback>
                <p:oleObj name="Equation" r:id="rId3" imgW="177480" imgH="12672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838450"/>
                        <a:ext cx="39528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16" name="Object 80">
            <a:extLst>
              <a:ext uri="{FF2B5EF4-FFF2-40B4-BE49-F238E27FC236}">
                <a16:creationId xmlns:a16="http://schemas.microsoft.com/office/drawing/2014/main" id="{3D95824F-D8F0-4535-83B0-723D89D56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636838"/>
          <a:ext cx="16192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5" imgW="952200" imgH="203040" progId="Equation.DSMT4">
                  <p:embed/>
                </p:oleObj>
              </mc:Choice>
              <mc:Fallback>
                <p:oleObj name="Equation" r:id="rId5" imgW="952200" imgH="20304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636838"/>
                        <a:ext cx="16192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17" name="Object 81">
            <a:extLst>
              <a:ext uri="{FF2B5EF4-FFF2-40B4-BE49-F238E27FC236}">
                <a16:creationId xmlns:a16="http://schemas.microsoft.com/office/drawing/2014/main" id="{11B552CB-C27A-4A23-9670-4BD24644D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2636838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636838"/>
                        <a:ext cx="14763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0" name="Object 84">
            <a:extLst>
              <a:ext uri="{FF2B5EF4-FFF2-40B4-BE49-F238E27FC236}">
                <a16:creationId xmlns:a16="http://schemas.microsoft.com/office/drawing/2014/main" id="{5B760AA8-D8A1-4CCF-9385-8401B1666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636838"/>
          <a:ext cx="15113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636838"/>
                        <a:ext cx="15113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1" name="Object 85">
            <a:extLst>
              <a:ext uri="{FF2B5EF4-FFF2-40B4-BE49-F238E27FC236}">
                <a16:creationId xmlns:a16="http://schemas.microsoft.com/office/drawing/2014/main" id="{D56D14B4-607B-46E1-96A9-FE5EF5B3DF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600325"/>
          <a:ext cx="1331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11" imgW="965160" imgH="203040" progId="Equation.DSMT4">
                  <p:embed/>
                </p:oleObj>
              </mc:Choice>
              <mc:Fallback>
                <p:oleObj name="Equation" r:id="rId11" imgW="965160" imgH="20304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00325"/>
                        <a:ext cx="1331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3" name="Object 87">
            <a:extLst>
              <a:ext uri="{FF2B5EF4-FFF2-40B4-BE49-F238E27FC236}">
                <a16:creationId xmlns:a16="http://schemas.microsoft.com/office/drawing/2014/main" id="{F219BF62-31CA-49A2-9A77-BF0B450BD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3332163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332163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4" name="Object 88">
            <a:extLst>
              <a:ext uri="{FF2B5EF4-FFF2-40B4-BE49-F238E27FC236}">
                <a16:creationId xmlns:a16="http://schemas.microsoft.com/office/drawing/2014/main" id="{86FAA692-A04C-420C-84E0-A7A2E4AB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3321050"/>
          <a:ext cx="4206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15" imgW="190440" imgH="177480" progId="Equation.DSMT4">
                  <p:embed/>
                </p:oleObj>
              </mc:Choice>
              <mc:Fallback>
                <p:oleObj name="Equation" r:id="rId15" imgW="190440" imgH="1774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321050"/>
                        <a:ext cx="4206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5" name="Object 89">
            <a:extLst>
              <a:ext uri="{FF2B5EF4-FFF2-40B4-BE49-F238E27FC236}">
                <a16:creationId xmlns:a16="http://schemas.microsoft.com/office/drawing/2014/main" id="{9C004C45-9B1D-4462-841D-2B2B7C973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3321050"/>
          <a:ext cx="468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321050"/>
                        <a:ext cx="468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26" name="Object 90">
            <a:extLst>
              <a:ext uri="{FF2B5EF4-FFF2-40B4-BE49-F238E27FC236}">
                <a16:creationId xmlns:a16="http://schemas.microsoft.com/office/drawing/2014/main" id="{B661FF2F-C652-4A08-96EF-2FC14D1FA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321050"/>
          <a:ext cx="3095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21050"/>
                        <a:ext cx="3095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44" name="Rectangle 108">
            <a:extLst>
              <a:ext uri="{FF2B5EF4-FFF2-40B4-BE49-F238E27FC236}">
                <a16:creationId xmlns:a16="http://schemas.microsoft.com/office/drawing/2014/main" id="{BBC1D7A7-A71F-46EB-8642-363C1DA0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2384425"/>
            <a:ext cx="1419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فئات القامات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446" name="Rectangle 110">
            <a:extLst>
              <a:ext uri="{FF2B5EF4-FFF2-40B4-BE49-F238E27FC236}">
                <a16:creationId xmlns:a16="http://schemas.microsoft.com/office/drawing/2014/main" id="{60EA43B0-F92C-491C-B602-7D6DD473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708275"/>
            <a:ext cx="327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بـ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447" name="Rectangle 111">
            <a:extLst>
              <a:ext uri="{FF2B5EF4-FFF2-40B4-BE49-F238E27FC236}">
                <a16:creationId xmlns:a16="http://schemas.microsoft.com/office/drawing/2014/main" id="{B39597FC-AB1A-48FB-81FC-65F42CE0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3176588"/>
            <a:ext cx="15065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التلاميذ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449" name="Rectangle 113">
            <a:extLst>
              <a:ext uri="{FF2B5EF4-FFF2-40B4-BE49-F238E27FC236}">
                <a16:creationId xmlns:a16="http://schemas.microsoft.com/office/drawing/2014/main" id="{E952B8D4-DCB5-46AD-9500-2657B82C3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789363"/>
            <a:ext cx="1109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452" name="Rectangle 116">
            <a:extLst>
              <a:ext uri="{FF2B5EF4-FFF2-40B4-BE49-F238E27FC236}">
                <a16:creationId xmlns:a16="http://schemas.microsoft.com/office/drawing/2014/main" id="{AE28D967-1C1B-433B-A380-45C5D4FD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84650"/>
            <a:ext cx="973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453" name="Rectangle 117">
            <a:extLst>
              <a:ext uri="{FF2B5EF4-FFF2-40B4-BE49-F238E27FC236}">
                <a16:creationId xmlns:a16="http://schemas.microsoft.com/office/drawing/2014/main" id="{3A55F0B3-FF15-4E85-9EF0-8DB60697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4581525"/>
            <a:ext cx="1022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2456" name="Object 120">
            <a:extLst>
              <a:ext uri="{FF2B5EF4-FFF2-40B4-BE49-F238E27FC236}">
                <a16:creationId xmlns:a16="http://schemas.microsoft.com/office/drawing/2014/main" id="{18DC48CA-2FB0-4D25-8D1C-8F33BE9072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4041775"/>
          <a:ext cx="4079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21" imgW="164880" imgH="164880" progId="Equation.DSMT4">
                  <p:embed/>
                </p:oleObj>
              </mc:Choice>
              <mc:Fallback>
                <p:oleObj name="Equation" r:id="rId21" imgW="164880" imgH="16488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041775"/>
                        <a:ext cx="40798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57" name="Object 121">
            <a:extLst>
              <a:ext uri="{FF2B5EF4-FFF2-40B4-BE49-F238E27FC236}">
                <a16:creationId xmlns:a16="http://schemas.microsoft.com/office/drawing/2014/main" id="{5A4F8881-8F24-407F-98CF-DE569F5C3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4076700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23" imgW="190440" imgH="177480" progId="Equation.DSMT4">
                  <p:embed/>
                </p:oleObj>
              </mc:Choice>
              <mc:Fallback>
                <p:oleObj name="Equation" r:id="rId23" imgW="190440" imgH="17748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076700"/>
                        <a:ext cx="431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58" name="Object 122">
            <a:extLst>
              <a:ext uri="{FF2B5EF4-FFF2-40B4-BE49-F238E27FC236}">
                <a16:creationId xmlns:a16="http://schemas.microsoft.com/office/drawing/2014/main" id="{5469F96E-86EE-447A-9C5C-534E4B4809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041775"/>
          <a:ext cx="4683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41775"/>
                        <a:ext cx="4683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59" name="Object 123">
            <a:extLst>
              <a:ext uri="{FF2B5EF4-FFF2-40B4-BE49-F238E27FC236}">
                <a16:creationId xmlns:a16="http://schemas.microsoft.com/office/drawing/2014/main" id="{D0040A26-9747-439F-8C08-6F56648FB6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005263"/>
          <a:ext cx="4683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05263"/>
                        <a:ext cx="4683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60" name="Rectangle 124">
            <a:extLst>
              <a:ext uri="{FF2B5EF4-FFF2-40B4-BE49-F238E27FC236}">
                <a16:creationId xmlns:a16="http://schemas.microsoft.com/office/drawing/2014/main" id="{574A34D1-4DC9-4518-B7FF-6646144A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265738"/>
            <a:ext cx="4826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الفئة التي تنتمي إليها القيمة الوسطية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2461" name="Object 125">
            <a:extLst>
              <a:ext uri="{FF2B5EF4-FFF2-40B4-BE49-F238E27FC236}">
                <a16:creationId xmlns:a16="http://schemas.microsoft.com/office/drawing/2014/main" id="{9677ACA0-B673-4E79-904E-99604E913F2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447925" y="5408613"/>
          <a:ext cx="1692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29" imgW="952200" imgH="203040" progId="Equation.DSMT4">
                  <p:embed/>
                </p:oleObj>
              </mc:Choice>
              <mc:Fallback>
                <p:oleObj name="Equation" r:id="rId29" imgW="952200" imgH="20304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5408613"/>
                        <a:ext cx="16922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64" name="Rectangle 128">
            <a:extLst>
              <a:ext uri="{FF2B5EF4-FFF2-40B4-BE49-F238E27FC236}">
                <a16:creationId xmlns:a16="http://schemas.microsoft.com/office/drawing/2014/main" id="{D4EB833A-1A82-450B-B5E5-3AB83659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5300663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لأن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2465" name="Object 129">
            <a:extLst>
              <a:ext uri="{FF2B5EF4-FFF2-40B4-BE49-F238E27FC236}">
                <a16:creationId xmlns:a16="http://schemas.microsoft.com/office/drawing/2014/main" id="{97747AA7-FE0E-42B9-B56E-1D4E05565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5256213"/>
          <a:ext cx="111601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30" imgW="647640" imgH="393480" progId="Equation.DSMT4">
                  <p:embed/>
                </p:oleObj>
              </mc:Choice>
              <mc:Fallback>
                <p:oleObj name="Equation" r:id="rId30" imgW="647640" imgH="393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56213"/>
                        <a:ext cx="1116012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66" name="Rectangle 130">
            <a:extLst>
              <a:ext uri="{FF2B5EF4-FFF2-40B4-BE49-F238E27FC236}">
                <a16:creationId xmlns:a16="http://schemas.microsoft.com/office/drawing/2014/main" id="{96E91BA0-4BE2-407E-8A7C-5F9A597F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697538"/>
            <a:ext cx="338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</a:p>
        </p:txBody>
      </p:sp>
      <p:graphicFrame>
        <p:nvGraphicFramePr>
          <p:cNvPr id="142467" name="Object 131">
            <a:extLst>
              <a:ext uri="{FF2B5EF4-FFF2-40B4-BE49-F238E27FC236}">
                <a16:creationId xmlns:a16="http://schemas.microsoft.com/office/drawing/2014/main" id="{DD080878-4779-42D1-99A8-D3A5DDBDC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5842000"/>
          <a:ext cx="20002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32" imgW="952200" imgH="177480" progId="Equation.DSMT4">
                  <p:embed/>
                </p:oleObj>
              </mc:Choice>
              <mc:Fallback>
                <p:oleObj name="Equation" r:id="rId32" imgW="952200" imgH="17748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842000"/>
                        <a:ext cx="20002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68" name="Rectangle 132">
            <a:extLst>
              <a:ext uri="{FF2B5EF4-FFF2-40B4-BE49-F238E27FC236}">
                <a16:creationId xmlns:a16="http://schemas.microsoft.com/office/drawing/2014/main" id="{816D9708-1C6C-4C28-945B-6F771A21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5768975"/>
            <a:ext cx="4533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ومنه: هي طول قامة التلميذ الذي رقمه </a:t>
            </a:r>
          </a:p>
        </p:txBody>
      </p:sp>
      <p:graphicFrame>
        <p:nvGraphicFramePr>
          <p:cNvPr id="142469" name="Object 133">
            <a:extLst>
              <a:ext uri="{FF2B5EF4-FFF2-40B4-BE49-F238E27FC236}">
                <a16:creationId xmlns:a16="http://schemas.microsoft.com/office/drawing/2014/main" id="{2A59CC06-4FEF-47E3-BE15-64BE51FD2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805488"/>
          <a:ext cx="457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34" imgW="190440" imgH="177480" progId="Equation.DSMT4">
                  <p:embed/>
                </p:oleObj>
              </mc:Choice>
              <mc:Fallback>
                <p:oleObj name="Equation" r:id="rId34" imgW="190440" imgH="17748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805488"/>
                        <a:ext cx="4572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70" name="Rectangle 134">
            <a:extLst>
              <a:ext uri="{FF2B5EF4-FFF2-40B4-BE49-F238E27FC236}">
                <a16:creationId xmlns:a16="http://schemas.microsoft.com/office/drawing/2014/main" id="{A442A852-3AEF-4116-A2BA-490F0AA4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5697538"/>
            <a:ext cx="282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2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14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4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4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4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4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4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4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4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14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14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4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4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4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4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4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4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4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4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4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4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4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4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4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4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4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4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4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4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4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4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14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14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0" fill="hold"/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3000" fill="hold"/>
                                        <p:tgtEl>
                                          <p:spTgt spid="14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14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14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14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  <p:bldP spid="142349" grpId="0"/>
      <p:bldP spid="142350" grpId="0"/>
      <p:bldP spid="142351" grpId="0"/>
      <p:bldP spid="142354" grpId="0"/>
      <p:bldP spid="142355" grpId="0"/>
      <p:bldP spid="142356" grpId="0"/>
      <p:bldP spid="142357" grpId="0"/>
      <p:bldP spid="142358" grpId="0"/>
      <p:bldP spid="142444" grpId="0"/>
      <p:bldP spid="142446" grpId="0"/>
      <p:bldP spid="142449" grpId="0"/>
      <p:bldP spid="142452" grpId="0"/>
      <p:bldP spid="142453" grpId="0"/>
      <p:bldP spid="142460" grpId="0"/>
      <p:bldP spid="142464" grpId="0"/>
      <p:bldP spid="142466" grpId="0"/>
      <p:bldP spid="142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>
            <a:extLst>
              <a:ext uri="{FF2B5EF4-FFF2-40B4-BE49-F238E27FC236}">
                <a16:creationId xmlns:a16="http://schemas.microsoft.com/office/drawing/2014/main" id="{67363E09-0065-4931-96DD-845F2149E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8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41316" name="WordArt 4">
            <a:extLst>
              <a:ext uri="{FF2B5EF4-FFF2-40B4-BE49-F238E27FC236}">
                <a16:creationId xmlns:a16="http://schemas.microsoft.com/office/drawing/2014/main" id="{E43C76EF-0420-4C58-9584-4AD0D0368A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0963" y="0"/>
            <a:ext cx="1443037" cy="720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3- المنوال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41327" name="Group 15">
            <a:extLst>
              <a:ext uri="{FF2B5EF4-FFF2-40B4-BE49-F238E27FC236}">
                <a16:creationId xmlns:a16="http://schemas.microsoft.com/office/drawing/2014/main" id="{6F8BB09E-E20A-4B90-A85C-4516CECC2E8F}"/>
              </a:ext>
            </a:extLst>
          </p:cNvPr>
          <p:cNvGraphicFramePr>
            <a:graphicFrameLocks noGrp="1"/>
          </p:cNvGraphicFramePr>
          <p:nvPr/>
        </p:nvGraphicFramePr>
        <p:xfrm>
          <a:off x="1008063" y="333375"/>
          <a:ext cx="6192837" cy="574675"/>
        </p:xfrm>
        <a:graphic>
          <a:graphicData uri="http://schemas.openxmlformats.org/drawingml/2006/table">
            <a:tbl>
              <a:tblPr rtl="1"/>
              <a:tblGrid>
                <a:gridCol w="619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1328" name="WordArt 16">
            <a:extLst>
              <a:ext uri="{FF2B5EF4-FFF2-40B4-BE49-F238E27FC236}">
                <a16:creationId xmlns:a16="http://schemas.microsoft.com/office/drawing/2014/main" id="{1C44184C-C274-4BD2-A74F-A8E501B4E9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01013" y="1089025"/>
            <a:ext cx="649287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مثال: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67678453-6327-4D58-8377-8642B560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1268413"/>
            <a:ext cx="3721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لتكن السلسلة الإحصائية التالية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314" name="Object 18">
            <a:extLst>
              <a:ext uri="{FF2B5EF4-FFF2-40B4-BE49-F238E27FC236}">
                <a16:creationId xmlns:a16="http://schemas.microsoft.com/office/drawing/2014/main" id="{2A8D5708-B9E5-4AC4-BD3F-9ABD176BA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5" name="Group 83">
            <a:extLst>
              <a:ext uri="{FF2B5EF4-FFF2-40B4-BE49-F238E27FC236}">
                <a16:creationId xmlns:a16="http://schemas.microsoft.com/office/drawing/2014/main" id="{AA0B9781-44DE-461B-A456-B529E6024691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844675"/>
          <a:ext cx="7812087" cy="1093788"/>
        </p:xfrm>
        <a:graphic>
          <a:graphicData uri="http://schemas.openxmlformats.org/drawingml/2006/table">
            <a:tbl>
              <a:tblPr rtl="1"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592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1386" name="Object 74">
            <a:extLst>
              <a:ext uri="{FF2B5EF4-FFF2-40B4-BE49-F238E27FC236}">
                <a16:creationId xmlns:a16="http://schemas.microsoft.com/office/drawing/2014/main" id="{2114DC43-3844-4235-904C-B519894A7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1916113"/>
          <a:ext cx="3032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1916113"/>
                        <a:ext cx="30321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87" name="Object 75">
            <a:extLst>
              <a:ext uri="{FF2B5EF4-FFF2-40B4-BE49-F238E27FC236}">
                <a16:creationId xmlns:a16="http://schemas.microsoft.com/office/drawing/2014/main" id="{A6FA379E-7B98-4E3D-8CC0-0AB213DCD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1881188"/>
          <a:ext cx="233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881188"/>
                        <a:ext cx="2333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88" name="Object 76">
            <a:extLst>
              <a:ext uri="{FF2B5EF4-FFF2-40B4-BE49-F238E27FC236}">
                <a16:creationId xmlns:a16="http://schemas.microsoft.com/office/drawing/2014/main" id="{E8159AAD-271A-4DF2-AF1C-585D8B9CF8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881188"/>
          <a:ext cx="3222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81188"/>
                        <a:ext cx="3222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89" name="Object 77">
            <a:extLst>
              <a:ext uri="{FF2B5EF4-FFF2-40B4-BE49-F238E27FC236}">
                <a16:creationId xmlns:a16="http://schemas.microsoft.com/office/drawing/2014/main" id="{0E8814C5-6B4F-42C7-A438-39A5EAA2B4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1881188"/>
          <a:ext cx="2778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881188"/>
                        <a:ext cx="2778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0" name="Object 78">
            <a:extLst>
              <a:ext uri="{FF2B5EF4-FFF2-40B4-BE49-F238E27FC236}">
                <a16:creationId xmlns:a16="http://schemas.microsoft.com/office/drawing/2014/main" id="{06F34692-CAB9-4197-97FD-698FC6B5C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844675"/>
          <a:ext cx="3460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4675"/>
                        <a:ext cx="3460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1" name="Object 79">
            <a:extLst>
              <a:ext uri="{FF2B5EF4-FFF2-40B4-BE49-F238E27FC236}">
                <a16:creationId xmlns:a16="http://schemas.microsoft.com/office/drawing/2014/main" id="{7D950F91-E178-4A62-A813-73CCEA20B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1881188"/>
          <a:ext cx="3254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1881188"/>
                        <a:ext cx="3254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2" name="Object 80">
            <a:extLst>
              <a:ext uri="{FF2B5EF4-FFF2-40B4-BE49-F238E27FC236}">
                <a16:creationId xmlns:a16="http://schemas.microsoft.com/office/drawing/2014/main" id="{04AEC204-5919-407A-8908-3F95A363E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881188"/>
          <a:ext cx="3286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81188"/>
                        <a:ext cx="3286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3" name="Object 81">
            <a:extLst>
              <a:ext uri="{FF2B5EF4-FFF2-40B4-BE49-F238E27FC236}">
                <a16:creationId xmlns:a16="http://schemas.microsoft.com/office/drawing/2014/main" id="{F0CDFCC6-242F-41EB-8DE5-63CD6BA07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881188"/>
          <a:ext cx="2762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81188"/>
                        <a:ext cx="2762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94" name="Rectangle 82">
            <a:extLst>
              <a:ext uri="{FF2B5EF4-FFF2-40B4-BE49-F238E27FC236}">
                <a16:creationId xmlns:a16="http://schemas.microsoft.com/office/drawing/2014/main" id="{6B2D1C3A-C679-44FD-89E8-A8BE5288A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1881188"/>
            <a:ext cx="631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القيم</a:t>
            </a:r>
          </a:p>
        </p:txBody>
      </p:sp>
      <p:sp>
        <p:nvSpPr>
          <p:cNvPr id="141396" name="Rectangle 84">
            <a:extLst>
              <a:ext uri="{FF2B5EF4-FFF2-40B4-BE49-F238E27FC236}">
                <a16:creationId xmlns:a16="http://schemas.microsoft.com/office/drawing/2014/main" id="{27F0E129-A2F5-474D-9883-741D33DE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420938"/>
            <a:ext cx="1265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1397" name="Object 85">
            <a:extLst>
              <a:ext uri="{FF2B5EF4-FFF2-40B4-BE49-F238E27FC236}">
                <a16:creationId xmlns:a16="http://schemas.microsoft.com/office/drawing/2014/main" id="{EF008657-2D1C-4C01-875C-FE2A4012D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2457450"/>
          <a:ext cx="295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457450"/>
                        <a:ext cx="2952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8" name="Object 86">
            <a:extLst>
              <a:ext uri="{FF2B5EF4-FFF2-40B4-BE49-F238E27FC236}">
                <a16:creationId xmlns:a16="http://schemas.microsoft.com/office/drawing/2014/main" id="{AFA22DEC-0E3C-4715-A4AF-111BDC4F4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2457450"/>
          <a:ext cx="2952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Equation" r:id="rId23" imgW="114120" imgH="177480" progId="Equation.DSMT4">
                  <p:embed/>
                </p:oleObj>
              </mc:Choice>
              <mc:Fallback>
                <p:oleObj name="Equation" r:id="rId23" imgW="114120" imgH="177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457450"/>
                        <a:ext cx="2952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99" name="Object 87">
            <a:extLst>
              <a:ext uri="{FF2B5EF4-FFF2-40B4-BE49-F238E27FC236}">
                <a16:creationId xmlns:a16="http://schemas.microsoft.com/office/drawing/2014/main" id="{6810096F-AF5F-4DD2-BFC0-C5FD2E511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2420938"/>
          <a:ext cx="301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420938"/>
                        <a:ext cx="3016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00" name="Object 88">
            <a:extLst>
              <a:ext uri="{FF2B5EF4-FFF2-40B4-BE49-F238E27FC236}">
                <a16:creationId xmlns:a16="http://schemas.microsoft.com/office/drawing/2014/main" id="{3FFB89B6-9F79-48B3-8530-E9CE47F538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528888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28888"/>
                        <a:ext cx="2825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01" name="Object 89">
            <a:extLst>
              <a:ext uri="{FF2B5EF4-FFF2-40B4-BE49-F238E27FC236}">
                <a16:creationId xmlns:a16="http://schemas.microsoft.com/office/drawing/2014/main" id="{003800D2-27C8-48C9-B825-91B2C3374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420938"/>
          <a:ext cx="223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Equation" r:id="rId29" imgW="88560" imgH="164880" progId="Equation.DSMT4">
                  <p:embed/>
                </p:oleObj>
              </mc:Choice>
              <mc:Fallback>
                <p:oleObj name="Equation" r:id="rId29" imgW="88560" imgH="1648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20938"/>
                        <a:ext cx="2238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02" name="Object 90">
            <a:extLst>
              <a:ext uri="{FF2B5EF4-FFF2-40B4-BE49-F238E27FC236}">
                <a16:creationId xmlns:a16="http://schemas.microsoft.com/office/drawing/2014/main" id="{947C1B66-0F21-42AF-9CA8-04CE2709C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2457450"/>
          <a:ext cx="3238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Equation" r:id="rId31" imgW="126720" imgH="164880" progId="Equation.DSMT4">
                  <p:embed/>
                </p:oleObj>
              </mc:Choice>
              <mc:Fallback>
                <p:oleObj name="Equation" r:id="rId31" imgW="126720" imgH="1648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57450"/>
                        <a:ext cx="3238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03" name="Object 91">
            <a:extLst>
              <a:ext uri="{FF2B5EF4-FFF2-40B4-BE49-F238E27FC236}">
                <a16:creationId xmlns:a16="http://schemas.microsoft.com/office/drawing/2014/main" id="{C470ED2E-C851-47F5-BA8A-7A4177E13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2457450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2457450"/>
                        <a:ext cx="3317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04" name="Object 92">
            <a:extLst>
              <a:ext uri="{FF2B5EF4-FFF2-40B4-BE49-F238E27FC236}">
                <a16:creationId xmlns:a16="http://schemas.microsoft.com/office/drawing/2014/main" id="{62975C3A-09D0-4668-A277-D697702E73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2457450"/>
          <a:ext cx="320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quation" r:id="rId35" imgW="126720" imgH="164880" progId="Equation.DSMT4">
                  <p:embed/>
                </p:oleObj>
              </mc:Choice>
              <mc:Fallback>
                <p:oleObj name="Equation" r:id="rId35" imgW="126720" imgH="16488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57450"/>
                        <a:ext cx="3206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05" name="Rectangle 93">
            <a:extLst>
              <a:ext uri="{FF2B5EF4-FFF2-40B4-BE49-F238E27FC236}">
                <a16:creationId xmlns:a16="http://schemas.microsoft.com/office/drawing/2014/main" id="{B1AE6BB1-BEC4-447F-B84F-0274C0D4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141663"/>
            <a:ext cx="4186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نلاحظ أن القيمة الأكثر تكراراً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1406" name="Object 94">
            <a:extLst>
              <a:ext uri="{FF2B5EF4-FFF2-40B4-BE49-F238E27FC236}">
                <a16:creationId xmlns:a16="http://schemas.microsoft.com/office/drawing/2014/main" id="{0FF19FC4-192D-42DA-A23C-CF2534797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3176588"/>
          <a:ext cx="328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176588"/>
                        <a:ext cx="3286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07" name="Rectangle 95">
            <a:extLst>
              <a:ext uri="{FF2B5EF4-FFF2-40B4-BE49-F238E27FC236}">
                <a16:creationId xmlns:a16="http://schemas.microsoft.com/office/drawing/2014/main" id="{F6E26883-077E-430F-9C20-C474798F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105150"/>
            <a:ext cx="3884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تسمى منوال السلسلة الإحصائية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408" name="WordArt 96">
            <a:extLst>
              <a:ext uri="{FF2B5EF4-FFF2-40B4-BE49-F238E27FC236}">
                <a16:creationId xmlns:a16="http://schemas.microsoft.com/office/drawing/2014/main" id="{34F89079-0FE7-4C45-8C99-A4C3C3E27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00950" y="3752850"/>
            <a:ext cx="1543050" cy="5238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4- المدى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41417" name="Group 105">
            <a:extLst>
              <a:ext uri="{FF2B5EF4-FFF2-40B4-BE49-F238E27FC236}">
                <a16:creationId xmlns:a16="http://schemas.microsoft.com/office/drawing/2014/main" id="{4362CAD5-2399-442C-B447-E7C4FE41E37F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3860800"/>
          <a:ext cx="6877050" cy="1116013"/>
        </p:xfrm>
        <a:graphic>
          <a:graphicData uri="http://schemas.openxmlformats.org/drawingml/2006/table">
            <a:tbl>
              <a:tblPr rtl="1"/>
              <a:tblGrid>
                <a:gridCol w="687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60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1418" name="WordArt 106">
            <a:extLst>
              <a:ext uri="{FF2B5EF4-FFF2-40B4-BE49-F238E27FC236}">
                <a16:creationId xmlns:a16="http://schemas.microsoft.com/office/drawing/2014/main" id="{D0D04498-071C-49A8-9129-2822AAF9F1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43888" y="5192713"/>
            <a:ext cx="649287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مثال:</a:t>
            </a:r>
            <a:endParaRPr lang="fr-FR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1419" name="Rectangle 107">
            <a:extLst>
              <a:ext uri="{FF2B5EF4-FFF2-40B4-BE49-F238E27FC236}">
                <a16:creationId xmlns:a16="http://schemas.microsoft.com/office/drawing/2014/main" id="{3ACA89DF-4705-45BD-95DE-1916AED7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5373688"/>
            <a:ext cx="2817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لتكن السلسلة الإحصائية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1420" name="Object 108">
            <a:extLst>
              <a:ext uri="{FF2B5EF4-FFF2-40B4-BE49-F238E27FC236}">
                <a16:creationId xmlns:a16="http://schemas.microsoft.com/office/drawing/2014/main" id="{BB8C63D2-0031-4E44-B951-8EB0AB927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5408613"/>
          <a:ext cx="295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39" imgW="114120" imgH="177480" progId="Equation.DSMT4">
                  <p:embed/>
                </p:oleObj>
              </mc:Choice>
              <mc:Fallback>
                <p:oleObj name="Equation" r:id="rId39" imgW="114120" imgH="17748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408613"/>
                        <a:ext cx="2952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1" name="Object 109">
            <a:extLst>
              <a:ext uri="{FF2B5EF4-FFF2-40B4-BE49-F238E27FC236}">
                <a16:creationId xmlns:a16="http://schemas.microsoft.com/office/drawing/2014/main" id="{C8A65A2F-59CB-4BFF-ACDC-CC5EDD009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5553075"/>
          <a:ext cx="2000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41" imgW="88560" imgH="126720" progId="Equation.DSMT4">
                  <p:embed/>
                </p:oleObj>
              </mc:Choice>
              <mc:Fallback>
                <p:oleObj name="Equation" r:id="rId41" imgW="88560" imgH="12672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553075"/>
                        <a:ext cx="2000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2" name="Object 110">
            <a:extLst>
              <a:ext uri="{FF2B5EF4-FFF2-40B4-BE49-F238E27FC236}">
                <a16:creationId xmlns:a16="http://schemas.microsoft.com/office/drawing/2014/main" id="{8FCF5F8E-2BD6-4009-BD0B-B42E7EF44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5408613"/>
          <a:ext cx="301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5408613"/>
                        <a:ext cx="3016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3" name="Object 111">
            <a:extLst>
              <a:ext uri="{FF2B5EF4-FFF2-40B4-BE49-F238E27FC236}">
                <a16:creationId xmlns:a16="http://schemas.microsoft.com/office/drawing/2014/main" id="{14526B83-3CCF-4D17-9F7A-86C42D42C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516563"/>
          <a:ext cx="2619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45" imgW="88560" imgH="126720" progId="Equation.DSMT4">
                  <p:embed/>
                </p:oleObj>
              </mc:Choice>
              <mc:Fallback>
                <p:oleObj name="Equation" r:id="rId45" imgW="88560" imgH="12672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16563"/>
                        <a:ext cx="2619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4" name="Object 112">
            <a:extLst>
              <a:ext uri="{FF2B5EF4-FFF2-40B4-BE49-F238E27FC236}">
                <a16:creationId xmlns:a16="http://schemas.microsoft.com/office/drawing/2014/main" id="{B5BDB0DB-621C-43C0-9FEA-B6CB62A6DA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5408613"/>
          <a:ext cx="284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47" imgW="114120" imgH="177480" progId="Equation.DSMT4">
                  <p:embed/>
                </p:oleObj>
              </mc:Choice>
              <mc:Fallback>
                <p:oleObj name="Equation" r:id="rId47" imgW="114120" imgH="17748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408613"/>
                        <a:ext cx="2841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6" name="Object 114">
            <a:extLst>
              <a:ext uri="{FF2B5EF4-FFF2-40B4-BE49-F238E27FC236}">
                <a16:creationId xmlns:a16="http://schemas.microsoft.com/office/drawing/2014/main" id="{4A9A34BA-85CC-4E03-A978-1387C92B2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5516563"/>
          <a:ext cx="2143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49" imgW="88560" imgH="126720" progId="Equation.DSMT4">
                  <p:embed/>
                </p:oleObj>
              </mc:Choice>
              <mc:Fallback>
                <p:oleObj name="Equation" r:id="rId49" imgW="88560" imgH="126720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16563"/>
                        <a:ext cx="2143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7" name="Object 115">
            <a:extLst>
              <a:ext uri="{FF2B5EF4-FFF2-40B4-BE49-F238E27FC236}">
                <a16:creationId xmlns:a16="http://schemas.microsoft.com/office/drawing/2014/main" id="{EF31E41A-E310-4BC3-8E48-6144030F3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445125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51" imgW="164880" imgH="164880" progId="Equation.DSMT4">
                  <p:embed/>
                </p:oleObj>
              </mc:Choice>
              <mc:Fallback>
                <p:oleObj name="Equation" r:id="rId51" imgW="164880" imgH="16488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45125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8" name="Object 116">
            <a:extLst>
              <a:ext uri="{FF2B5EF4-FFF2-40B4-BE49-F238E27FC236}">
                <a16:creationId xmlns:a16="http://schemas.microsoft.com/office/drawing/2014/main" id="{B86AB7A2-020B-4C48-AFEA-F9FA30D84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5445125"/>
          <a:ext cx="3762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53" imgW="114120" imgH="177480" progId="Equation.DSMT4">
                  <p:embed/>
                </p:oleObj>
              </mc:Choice>
              <mc:Fallback>
                <p:oleObj name="Equation" r:id="rId53" imgW="114120" imgH="1774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445125"/>
                        <a:ext cx="37623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29" name="Object 117">
            <a:extLst>
              <a:ext uri="{FF2B5EF4-FFF2-40B4-BE49-F238E27FC236}">
                <a16:creationId xmlns:a16="http://schemas.microsoft.com/office/drawing/2014/main" id="{D2596B0D-1DF6-495E-A889-2062B85FE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9463" y="5445125"/>
          <a:ext cx="411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55" imgW="114120" imgH="177480" progId="Equation.DSMT4">
                  <p:embed/>
                </p:oleObj>
              </mc:Choice>
              <mc:Fallback>
                <p:oleObj name="Equation" r:id="rId55" imgW="114120" imgH="1774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5445125"/>
                        <a:ext cx="4111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0" name="Object 118">
            <a:extLst>
              <a:ext uri="{FF2B5EF4-FFF2-40B4-BE49-F238E27FC236}">
                <a16:creationId xmlns:a16="http://schemas.microsoft.com/office/drawing/2014/main" id="{BF6A18BE-6C1D-45D3-99CC-C388641EE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5553075"/>
          <a:ext cx="2397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57" imgW="88560" imgH="126720" progId="Equation.DSMT4">
                  <p:embed/>
                </p:oleObj>
              </mc:Choice>
              <mc:Fallback>
                <p:oleObj name="Equation" r:id="rId57" imgW="88560" imgH="12672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553075"/>
                        <a:ext cx="2397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1" name="Object 119">
            <a:extLst>
              <a:ext uri="{FF2B5EF4-FFF2-40B4-BE49-F238E27FC236}">
                <a16:creationId xmlns:a16="http://schemas.microsoft.com/office/drawing/2014/main" id="{4C2FC8FF-4C30-4344-84CA-07EFA3E6EA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5481638"/>
          <a:ext cx="2397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59" imgW="88560" imgH="126720" progId="Equation.DSMT4">
                  <p:embed/>
                </p:oleObj>
              </mc:Choice>
              <mc:Fallback>
                <p:oleObj name="Equation" r:id="rId59" imgW="88560" imgH="12672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5481638"/>
                        <a:ext cx="2397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2" name="Object 120">
            <a:extLst>
              <a:ext uri="{FF2B5EF4-FFF2-40B4-BE49-F238E27FC236}">
                <a16:creationId xmlns:a16="http://schemas.microsoft.com/office/drawing/2014/main" id="{DC4688C1-B5B4-433B-AE18-B901651B17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408613"/>
          <a:ext cx="284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61" imgW="114120" imgH="177480" progId="Equation.DSMT4">
                  <p:embed/>
                </p:oleObj>
              </mc:Choice>
              <mc:Fallback>
                <p:oleObj name="Equation" r:id="rId61" imgW="114120" imgH="17748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408613"/>
                        <a:ext cx="2841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3" name="Object 121">
            <a:extLst>
              <a:ext uri="{FF2B5EF4-FFF2-40B4-BE49-F238E27FC236}">
                <a16:creationId xmlns:a16="http://schemas.microsoft.com/office/drawing/2014/main" id="{4DC395E2-5B4E-4F88-880E-1024A8A2D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5516563"/>
          <a:ext cx="2397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63" imgW="88560" imgH="126720" progId="Equation.DSMT4">
                  <p:embed/>
                </p:oleObj>
              </mc:Choice>
              <mc:Fallback>
                <p:oleObj name="Equation" r:id="rId63" imgW="88560" imgH="12672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5516563"/>
                        <a:ext cx="2397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4" name="Object 122">
            <a:extLst>
              <a:ext uri="{FF2B5EF4-FFF2-40B4-BE49-F238E27FC236}">
                <a16:creationId xmlns:a16="http://schemas.microsoft.com/office/drawing/2014/main" id="{15AAF6E1-CFDC-4BD0-8902-F70B497FF3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5481638"/>
          <a:ext cx="2635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65" imgW="63360" imgH="75960" progId="Equation.DSMT4">
                  <p:embed/>
                </p:oleObj>
              </mc:Choice>
              <mc:Fallback>
                <p:oleObj name="Equation" r:id="rId65" imgW="63360" imgH="7596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81638"/>
                        <a:ext cx="2635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35" name="Oval 123">
            <a:extLst>
              <a:ext uri="{FF2B5EF4-FFF2-40B4-BE49-F238E27FC236}">
                <a16:creationId xmlns:a16="http://schemas.microsoft.com/office/drawing/2014/main" id="{741DBD32-594A-4B88-8320-67ACB9EF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408613"/>
            <a:ext cx="431800" cy="504825"/>
          </a:xfrm>
          <a:prstGeom prst="ellipse">
            <a:avLst/>
          </a:prstGeom>
          <a:noFill/>
          <a:ln w="1905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41436" name="Oval 124">
            <a:extLst>
              <a:ext uri="{FF2B5EF4-FFF2-40B4-BE49-F238E27FC236}">
                <a16:creationId xmlns:a16="http://schemas.microsoft.com/office/drawing/2014/main" id="{DDA67ACC-A78F-4A71-99EF-FB387E03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337175"/>
            <a:ext cx="468312" cy="612775"/>
          </a:xfrm>
          <a:prstGeom prst="ellipse">
            <a:avLst/>
          </a:prstGeom>
          <a:noFill/>
          <a:ln w="1905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41437" name="Arc 125">
            <a:extLst>
              <a:ext uri="{FF2B5EF4-FFF2-40B4-BE49-F238E27FC236}">
                <a16:creationId xmlns:a16="http://schemas.microsoft.com/office/drawing/2014/main" id="{F664F11A-3212-4BDD-BDE6-F5A17665F960}"/>
              </a:ext>
            </a:extLst>
          </p:cNvPr>
          <p:cNvSpPr>
            <a:spLocks/>
          </p:cNvSpPr>
          <p:nvPr/>
        </p:nvSpPr>
        <p:spPr bwMode="auto">
          <a:xfrm rot="-173779" flipH="1" flipV="1">
            <a:off x="2085975" y="5840413"/>
            <a:ext cx="3240088" cy="179387"/>
          </a:xfrm>
          <a:custGeom>
            <a:avLst/>
            <a:gdLst>
              <a:gd name="G0" fmla="+- 0 0 0"/>
              <a:gd name="G1" fmla="+- 21559 0 0"/>
              <a:gd name="G2" fmla="+- 21600 0 0"/>
              <a:gd name="T0" fmla="*/ 1331 w 21600"/>
              <a:gd name="T1" fmla="*/ 0 h 21559"/>
              <a:gd name="T2" fmla="*/ 21600 w 21600"/>
              <a:gd name="T3" fmla="*/ 21559 h 21559"/>
              <a:gd name="T4" fmla="*/ 0 w 21600"/>
              <a:gd name="T5" fmla="*/ 2155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59" fill="none" extrusionOk="0">
                <a:moveTo>
                  <a:pt x="1330" y="0"/>
                </a:moveTo>
                <a:cubicBezTo>
                  <a:pt x="12721" y="703"/>
                  <a:pt x="21600" y="10146"/>
                  <a:pt x="21600" y="21559"/>
                </a:cubicBezTo>
              </a:path>
              <a:path w="21600" h="21559" stroke="0" extrusionOk="0">
                <a:moveTo>
                  <a:pt x="1330" y="0"/>
                </a:moveTo>
                <a:cubicBezTo>
                  <a:pt x="12721" y="703"/>
                  <a:pt x="21600" y="10146"/>
                  <a:pt x="21600" y="21559"/>
                </a:cubicBezTo>
                <a:lnTo>
                  <a:pt x="0" y="21559"/>
                </a:lnTo>
                <a:close/>
              </a:path>
            </a:pathLst>
          </a:cu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41438" name="Object 126">
            <a:extLst>
              <a:ext uri="{FF2B5EF4-FFF2-40B4-BE49-F238E27FC236}">
                <a16:creationId xmlns:a16="http://schemas.microsoft.com/office/drawing/2014/main" id="{EE330846-00C1-4FF9-8ACA-9A0A09FF13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6092825"/>
          <a:ext cx="9350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67" imgW="368280" imgH="177480" progId="Equation.DSMT4">
                  <p:embed/>
                </p:oleObj>
              </mc:Choice>
              <mc:Fallback>
                <p:oleObj name="Equation" r:id="rId67" imgW="368280" imgH="17748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092825"/>
                        <a:ext cx="9350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39" name="Object 127">
            <a:extLst>
              <a:ext uri="{FF2B5EF4-FFF2-40B4-BE49-F238E27FC236}">
                <a16:creationId xmlns:a16="http://schemas.microsoft.com/office/drawing/2014/main" id="{282EB80A-31DB-4933-A47E-15BB70B4B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6057900"/>
          <a:ext cx="5476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69" imgW="228600" imgH="177480" progId="Equation.DSMT4">
                  <p:embed/>
                </p:oleObj>
              </mc:Choice>
              <mc:Fallback>
                <p:oleObj name="Equation" r:id="rId69" imgW="228600" imgH="17748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6057900"/>
                        <a:ext cx="5476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40" name="Rectangle 128">
            <a:extLst>
              <a:ext uri="{FF2B5EF4-FFF2-40B4-BE49-F238E27FC236}">
                <a16:creationId xmlns:a16="http://schemas.microsoft.com/office/drawing/2014/main" id="{126AB873-ACB9-4207-A85E-7DC98CE9B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6021388"/>
            <a:ext cx="2662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إذن : مدى السلسلة هو</a:t>
            </a:r>
          </a:p>
        </p:txBody>
      </p:sp>
      <p:graphicFrame>
        <p:nvGraphicFramePr>
          <p:cNvPr id="141441" name="Object 129">
            <a:extLst>
              <a:ext uri="{FF2B5EF4-FFF2-40B4-BE49-F238E27FC236}">
                <a16:creationId xmlns:a16="http://schemas.microsoft.com/office/drawing/2014/main" id="{D12BC398-9BD7-440B-AC3A-DE27D358F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6092825"/>
          <a:ext cx="304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71" imgW="114120" imgH="177480" progId="Equation.DSMT4">
                  <p:embed/>
                </p:oleObj>
              </mc:Choice>
              <mc:Fallback>
                <p:oleObj name="Equation" r:id="rId71" imgW="11412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6092825"/>
                        <a:ext cx="304800" cy="474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69" name="Rectangle 157">
            <a:extLst>
              <a:ext uri="{FF2B5EF4-FFF2-40B4-BE49-F238E27FC236}">
                <a16:creationId xmlns:a16="http://schemas.microsoft.com/office/drawing/2014/main" id="{D477D19A-EBA5-4346-AA10-13E44238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3860800"/>
            <a:ext cx="5194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مدى سلسلة إحصائية هو الفرق بين أكبر قيمة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470" name="Rectangle 158">
            <a:extLst>
              <a:ext uri="{FF2B5EF4-FFF2-40B4-BE49-F238E27FC236}">
                <a16:creationId xmlns:a16="http://schemas.microsoft.com/office/drawing/2014/main" id="{3E305719-60BB-4899-BA19-26E80335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16779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أصغر قيمة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471" name="Rectangle 159">
            <a:extLst>
              <a:ext uri="{FF2B5EF4-FFF2-40B4-BE49-F238E27FC236}">
                <a16:creationId xmlns:a16="http://schemas.microsoft.com/office/drawing/2014/main" id="{1D3C92B1-E055-4636-BEFA-9B69A99E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400550"/>
            <a:ext cx="674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لها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483" name="Rectangle 171">
            <a:extLst>
              <a:ext uri="{FF2B5EF4-FFF2-40B4-BE49-F238E27FC236}">
                <a16:creationId xmlns:a16="http://schemas.microsoft.com/office/drawing/2014/main" id="{BC6BBC66-BA0B-438C-AE52-B68F8C91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333375"/>
            <a:ext cx="5743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المنوال لمجموعة من القيم هو القيمة الأكثر تكراراً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484" name="Rectangle 172">
            <a:extLst>
              <a:ext uri="{FF2B5EF4-FFF2-40B4-BE49-F238E27FC236}">
                <a16:creationId xmlns:a16="http://schemas.microsoft.com/office/drawing/2014/main" id="{683B5EFB-1B39-4BE7-9243-4FABA3C4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8613"/>
            <a:ext cx="977900" cy="396875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3" action="ppaction://hlinksldjump"/>
              </a:rPr>
              <a:t>اضغط هنا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1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13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4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4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4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4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4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4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4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4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4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70" decel="100000"/>
                                        <p:tgtEl>
                                          <p:spTgt spid="141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770" decel="100000"/>
                                        <p:tgtEl>
                                          <p:spTgt spid="1414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9" dur="770" fill="hold"/>
                                        <p:tgtEl>
                                          <p:spTgt spid="14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1" dur="770" fill="hold"/>
                                        <p:tgtEl>
                                          <p:spTgt spid="14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14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3000" fill="hold"/>
                                        <p:tgtEl>
                                          <p:spTgt spid="14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3000" fill="hold"/>
                                        <p:tgtEl>
                                          <p:spTgt spid="14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770" decel="100000"/>
                                        <p:tgtEl>
                                          <p:spTgt spid="141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770" decel="100000"/>
                                        <p:tgtEl>
                                          <p:spTgt spid="141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770" fill="hold"/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4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4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4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4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4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4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4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4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4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4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4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4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000" fill="hold"/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0" fill="hold"/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0" fill="hold"/>
                                        <p:tgtEl>
                                          <p:spTgt spid="14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0" fill="hold"/>
                                        <p:tgtEl>
                                          <p:spTgt spid="14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14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4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3000" fill="hold"/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0" fill="hold"/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000" fill="hold"/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nimBg="1"/>
      <p:bldP spid="141329" grpId="0"/>
      <p:bldP spid="141394" grpId="0"/>
      <p:bldP spid="141396" grpId="0"/>
      <p:bldP spid="141405" grpId="0"/>
      <p:bldP spid="141407" grpId="0"/>
      <p:bldP spid="141419" grpId="0"/>
      <p:bldP spid="141435" grpId="0" animBg="1"/>
      <p:bldP spid="141436" grpId="0" animBg="1"/>
      <p:bldP spid="141469" grpId="0"/>
      <p:bldP spid="141470" grpId="0"/>
      <p:bldP spid="141471" grpId="0"/>
      <p:bldP spid="141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>
            <a:extLst>
              <a:ext uri="{FF2B5EF4-FFF2-40B4-BE49-F238E27FC236}">
                <a16:creationId xmlns:a16="http://schemas.microsoft.com/office/drawing/2014/main" id="{E42CCF92-6FF5-49E2-BDB5-C6AE1416E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9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</a:t>
            </a:r>
          </a:p>
        </p:txBody>
      </p:sp>
      <p:graphicFrame>
        <p:nvGraphicFramePr>
          <p:cNvPr id="140482" name="Group 194">
            <a:extLst>
              <a:ext uri="{FF2B5EF4-FFF2-40B4-BE49-F238E27FC236}">
                <a16:creationId xmlns:a16="http://schemas.microsoft.com/office/drawing/2014/main" id="{F133C390-C0E1-4F28-932F-77EBBDDC0183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2205038"/>
          <a:ext cx="8208962" cy="1511300"/>
        </p:xfrm>
        <a:graphic>
          <a:graphicData uri="http://schemas.openxmlformats.org/drawingml/2006/table">
            <a:tbl>
              <a:tblPr rtl="1"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300" name="WordArt 12">
            <a:extLst>
              <a:ext uri="{FF2B5EF4-FFF2-40B4-BE49-F238E27FC236}">
                <a16:creationId xmlns:a16="http://schemas.microsoft.com/office/drawing/2014/main" id="{8CAD0D9C-5C9F-46BB-B98A-12A0F056D0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0"/>
            <a:ext cx="1552575" cy="7286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تمارين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301" name="WordArt 13">
            <a:extLst>
              <a:ext uri="{FF2B5EF4-FFF2-40B4-BE49-F238E27FC236}">
                <a16:creationId xmlns:a16="http://schemas.microsoft.com/office/drawing/2014/main" id="{991C5BE3-D8B0-4664-8C96-4EF6B8DEA5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1450" y="873125"/>
            <a:ext cx="11366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التمرين 1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302" name="Rectangle 14">
            <a:extLst>
              <a:ext uri="{FF2B5EF4-FFF2-40B4-BE49-F238E27FC236}">
                <a16:creationId xmlns:a16="http://schemas.microsoft.com/office/drawing/2014/main" id="{0A42703D-844E-47F0-B74D-1FFDADB2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016000"/>
            <a:ext cx="1497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متوسطة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03" name="Rectangle 15">
            <a:extLst>
              <a:ext uri="{FF2B5EF4-FFF2-40B4-BE49-F238E27FC236}">
                <a16:creationId xmlns:a16="http://schemas.microsoft.com/office/drawing/2014/main" id="{DF3195DA-F2D2-4236-BA45-5B1C9B71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981075"/>
            <a:ext cx="18827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قسم من أقسام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0304" name="Object 16">
            <a:extLst>
              <a:ext uri="{FF2B5EF4-FFF2-40B4-BE49-F238E27FC236}">
                <a16:creationId xmlns:a16="http://schemas.microsoft.com/office/drawing/2014/main" id="{671B2CEF-B292-4BA0-9BE8-04E6FD0DC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981075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3" imgW="126720" imgH="164880" progId="Equation.DSMT4">
                  <p:embed/>
                </p:oleObj>
              </mc:Choice>
              <mc:Fallback>
                <p:oleObj name="Equation" r:id="rId3" imgW="126720" imgH="164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981075"/>
                        <a:ext cx="3317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5" name="Rectangle 17">
            <a:extLst>
              <a:ext uri="{FF2B5EF4-FFF2-40B4-BE49-F238E27FC236}">
                <a16:creationId xmlns:a16="http://schemas.microsoft.com/office/drawing/2014/main" id="{78E6D226-349E-442C-9662-0B20F073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944563"/>
            <a:ext cx="21399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متوسط يتكون من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0306" name="Object 18">
            <a:extLst>
              <a:ext uri="{FF2B5EF4-FFF2-40B4-BE49-F238E27FC236}">
                <a16:creationId xmlns:a16="http://schemas.microsoft.com/office/drawing/2014/main" id="{C35C2D76-4E55-4D89-9696-A3C8F449E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052513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52513"/>
                        <a:ext cx="3841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7" name="Rectangle 19">
            <a:extLst>
              <a:ext uri="{FF2B5EF4-FFF2-40B4-BE49-F238E27FC236}">
                <a16:creationId xmlns:a16="http://schemas.microsoft.com/office/drawing/2014/main" id="{094DB703-766B-4AB9-A119-A2740095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944563"/>
            <a:ext cx="962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تلميذاً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08" name="Rectangle 20">
            <a:extLst>
              <a:ext uri="{FF2B5EF4-FFF2-40B4-BE49-F238E27FC236}">
                <a16:creationId xmlns:a16="http://schemas.microsoft.com/office/drawing/2014/main" id="{E75FFE59-FE2E-465A-A862-054B0F6A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1628775"/>
            <a:ext cx="4067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أجروا فرض في مادة الرياضيات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10" name="Rectangle 22">
            <a:extLst>
              <a:ext uri="{FF2B5EF4-FFF2-40B4-BE49-F238E27FC236}">
                <a16:creationId xmlns:a16="http://schemas.microsoft.com/office/drawing/2014/main" id="{7560E44B-24D6-497E-88C6-E316EF9A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628775"/>
            <a:ext cx="2740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فكانت النتائج كما يلي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95" name="Rectangle 107">
            <a:extLst>
              <a:ext uri="{FF2B5EF4-FFF2-40B4-BE49-F238E27FC236}">
                <a16:creationId xmlns:a16="http://schemas.microsoft.com/office/drawing/2014/main" id="{9949529B-10B0-4958-924B-EE717FC2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2241550"/>
            <a:ext cx="1617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النقاط المحصل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97" name="Rectangle 109">
            <a:extLst>
              <a:ext uri="{FF2B5EF4-FFF2-40B4-BE49-F238E27FC236}">
                <a16:creationId xmlns:a16="http://schemas.microsoft.com/office/drawing/2014/main" id="{2F9CB2E8-0063-45F9-B55D-9E2EAAFE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2528888"/>
            <a:ext cx="712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عليها</a:t>
            </a: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0399" name="Object 111">
            <a:extLst>
              <a:ext uri="{FF2B5EF4-FFF2-40B4-BE49-F238E27FC236}">
                <a16:creationId xmlns:a16="http://schemas.microsoft.com/office/drawing/2014/main" id="{27708FD5-B6FB-47AF-8BFB-2BE1F776A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2457450"/>
          <a:ext cx="2762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457450"/>
                        <a:ext cx="2762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04" name="Object 116">
            <a:extLst>
              <a:ext uri="{FF2B5EF4-FFF2-40B4-BE49-F238E27FC236}">
                <a16:creationId xmlns:a16="http://schemas.microsoft.com/office/drawing/2014/main" id="{65EDBE6F-B3F1-45C1-87CC-826105AAC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838" y="2457450"/>
          <a:ext cx="273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2457450"/>
                        <a:ext cx="273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06" name="Object 118">
            <a:extLst>
              <a:ext uri="{FF2B5EF4-FFF2-40B4-BE49-F238E27FC236}">
                <a16:creationId xmlns:a16="http://schemas.microsoft.com/office/drawing/2014/main" id="{46A8D71B-C5FF-4CE8-A06A-C93228D53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457450"/>
          <a:ext cx="277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457450"/>
                        <a:ext cx="277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07" name="Object 119">
            <a:extLst>
              <a:ext uri="{FF2B5EF4-FFF2-40B4-BE49-F238E27FC236}">
                <a16:creationId xmlns:a16="http://schemas.microsoft.com/office/drawing/2014/main" id="{01141416-782C-4DE1-9FCA-18DDEE51B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457450"/>
          <a:ext cx="276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2457450"/>
                        <a:ext cx="2762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08" name="Object 120">
            <a:extLst>
              <a:ext uri="{FF2B5EF4-FFF2-40B4-BE49-F238E27FC236}">
                <a16:creationId xmlns:a16="http://schemas.microsoft.com/office/drawing/2014/main" id="{E2298EE0-0CE2-4968-B624-3CBC804BC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1388" y="2455863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15" imgW="177480" imgH="177480" progId="Equation.DSMT4">
                  <p:embed/>
                </p:oleObj>
              </mc:Choice>
              <mc:Fallback>
                <p:oleObj name="Equation" r:id="rId15" imgW="177480" imgH="17748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455863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09" name="Object 121">
            <a:extLst>
              <a:ext uri="{FF2B5EF4-FFF2-40B4-BE49-F238E27FC236}">
                <a16:creationId xmlns:a16="http://schemas.microsoft.com/office/drawing/2014/main" id="{CC54E023-EA27-4E22-9A84-F0F0097A9C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3688" y="2492375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492375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0" name="Object 122">
            <a:extLst>
              <a:ext uri="{FF2B5EF4-FFF2-40B4-BE49-F238E27FC236}">
                <a16:creationId xmlns:a16="http://schemas.microsoft.com/office/drawing/2014/main" id="{F3F0B0BF-58B0-495F-A8F6-D193339DE1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92375"/>
          <a:ext cx="377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19" imgW="177480" imgH="164880" progId="Equation.DSMT4">
                  <p:embed/>
                </p:oleObj>
              </mc:Choice>
              <mc:Fallback>
                <p:oleObj name="Equation" r:id="rId19" imgW="177480" imgH="16488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3778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1" name="Object 123">
            <a:extLst>
              <a:ext uri="{FF2B5EF4-FFF2-40B4-BE49-F238E27FC236}">
                <a16:creationId xmlns:a16="http://schemas.microsoft.com/office/drawing/2014/main" id="{B45E1FA0-6B67-45BB-8B70-1F50C13BD1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163" y="2457450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2457450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2" name="Object 124">
            <a:extLst>
              <a:ext uri="{FF2B5EF4-FFF2-40B4-BE49-F238E27FC236}">
                <a16:creationId xmlns:a16="http://schemas.microsoft.com/office/drawing/2014/main" id="{D8D08223-CB9B-4833-B70C-BBF5B45E1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2420938"/>
          <a:ext cx="4143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23" imgW="177480" imgH="177480" progId="Equation.DSMT4">
                  <p:embed/>
                </p:oleObj>
              </mc:Choice>
              <mc:Fallback>
                <p:oleObj name="Equation" r:id="rId23" imgW="177480" imgH="17748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420938"/>
                        <a:ext cx="4143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6" name="Object 128">
            <a:extLst>
              <a:ext uri="{FF2B5EF4-FFF2-40B4-BE49-F238E27FC236}">
                <a16:creationId xmlns:a16="http://schemas.microsoft.com/office/drawing/2014/main" id="{0A6B268E-66D4-44F0-B7B9-319205022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446338"/>
          <a:ext cx="433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46338"/>
                        <a:ext cx="4333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7" name="Object 129">
            <a:extLst>
              <a:ext uri="{FF2B5EF4-FFF2-40B4-BE49-F238E27FC236}">
                <a16:creationId xmlns:a16="http://schemas.microsoft.com/office/drawing/2014/main" id="{7CC73C29-7DD3-403E-9F58-B50AF8E48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2457450"/>
          <a:ext cx="3952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57450"/>
                        <a:ext cx="3952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8" name="Object 130">
            <a:extLst>
              <a:ext uri="{FF2B5EF4-FFF2-40B4-BE49-F238E27FC236}">
                <a16:creationId xmlns:a16="http://schemas.microsoft.com/office/drawing/2014/main" id="{6D871324-51CD-463E-BA37-2DB02B8089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2420938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29" imgW="177480" imgH="177480" progId="Equation.DSMT4">
                  <p:embed/>
                </p:oleObj>
              </mc:Choice>
              <mc:Fallback>
                <p:oleObj name="Equation" r:id="rId29" imgW="177480" imgH="17748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420938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19" name="Object 131">
            <a:extLst>
              <a:ext uri="{FF2B5EF4-FFF2-40B4-BE49-F238E27FC236}">
                <a16:creationId xmlns:a16="http://schemas.microsoft.com/office/drawing/2014/main" id="{FE0AB941-03F3-4A8D-968C-565F774E98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420938"/>
          <a:ext cx="4270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31" imgW="203040" imgH="177480" progId="Equation.DSMT4">
                  <p:embed/>
                </p:oleObj>
              </mc:Choice>
              <mc:Fallback>
                <p:oleObj name="Equation" r:id="rId31" imgW="203040" imgH="17748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20938"/>
                        <a:ext cx="42703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0" name="Object 132">
            <a:extLst>
              <a:ext uri="{FF2B5EF4-FFF2-40B4-BE49-F238E27FC236}">
                <a16:creationId xmlns:a16="http://schemas.microsoft.com/office/drawing/2014/main" id="{8225950A-3E35-481D-9098-50EF0966E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3105150"/>
          <a:ext cx="276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3105150"/>
                        <a:ext cx="2762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1" name="Object 133">
            <a:extLst>
              <a:ext uri="{FF2B5EF4-FFF2-40B4-BE49-F238E27FC236}">
                <a16:creationId xmlns:a16="http://schemas.microsoft.com/office/drawing/2014/main" id="{0801F6AA-A345-40A4-8B97-50ECA1088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105150"/>
          <a:ext cx="2936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35" imgW="126720" imgH="164880" progId="Equation.DSMT4">
                  <p:embed/>
                </p:oleObj>
              </mc:Choice>
              <mc:Fallback>
                <p:oleObj name="Equation" r:id="rId35" imgW="126720" imgH="16488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105150"/>
                        <a:ext cx="2936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2" name="Object 134">
            <a:extLst>
              <a:ext uri="{FF2B5EF4-FFF2-40B4-BE49-F238E27FC236}">
                <a16:creationId xmlns:a16="http://schemas.microsoft.com/office/drawing/2014/main" id="{2C929350-987D-4669-BCE5-2D9256E570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105150"/>
          <a:ext cx="273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37" imgW="114120" imgH="177480" progId="Equation.DSMT4">
                  <p:embed/>
                </p:oleObj>
              </mc:Choice>
              <mc:Fallback>
                <p:oleObj name="Equation" r:id="rId37" imgW="114120" imgH="1774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105150"/>
                        <a:ext cx="273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3" name="Object 135">
            <a:extLst>
              <a:ext uri="{FF2B5EF4-FFF2-40B4-BE49-F238E27FC236}">
                <a16:creationId xmlns:a16="http://schemas.microsoft.com/office/drawing/2014/main" id="{285007FD-0C46-447B-91C3-DB1B1F11C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3105150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Equation" r:id="rId39" imgW="88560" imgH="164880" progId="Equation.DSMT4">
                  <p:embed/>
                </p:oleObj>
              </mc:Choice>
              <mc:Fallback>
                <p:oleObj name="Equation" r:id="rId39" imgW="88560" imgH="164880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105150"/>
                        <a:ext cx="212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4" name="Object 136">
            <a:extLst>
              <a:ext uri="{FF2B5EF4-FFF2-40B4-BE49-F238E27FC236}">
                <a16:creationId xmlns:a16="http://schemas.microsoft.com/office/drawing/2014/main" id="{D2A7B784-7740-4D9C-846A-4D39CA0AB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3105150"/>
          <a:ext cx="2492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105150"/>
                        <a:ext cx="2492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5" name="Object 137">
            <a:extLst>
              <a:ext uri="{FF2B5EF4-FFF2-40B4-BE49-F238E27FC236}">
                <a16:creationId xmlns:a16="http://schemas.microsoft.com/office/drawing/2014/main" id="{ECFDA274-4271-43EC-8A85-EBFC6AB44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3068638"/>
          <a:ext cx="2143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43" imgW="88560" imgH="164880" progId="Equation.DSMT4">
                  <p:embed/>
                </p:oleObj>
              </mc:Choice>
              <mc:Fallback>
                <p:oleObj name="Equation" r:id="rId43" imgW="88560" imgH="164880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068638"/>
                        <a:ext cx="2143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6" name="Object 138">
            <a:extLst>
              <a:ext uri="{FF2B5EF4-FFF2-40B4-BE49-F238E27FC236}">
                <a16:creationId xmlns:a16="http://schemas.microsoft.com/office/drawing/2014/main" id="{3A4E1239-4928-4D8E-9473-2783BDB88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3068638"/>
          <a:ext cx="2936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45" imgW="126720" imgH="164880" progId="Equation.DSMT4">
                  <p:embed/>
                </p:oleObj>
              </mc:Choice>
              <mc:Fallback>
                <p:oleObj name="Equation" r:id="rId45" imgW="126720" imgH="16488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068638"/>
                        <a:ext cx="2936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7" name="Object 139">
            <a:extLst>
              <a:ext uri="{FF2B5EF4-FFF2-40B4-BE49-F238E27FC236}">
                <a16:creationId xmlns:a16="http://schemas.microsoft.com/office/drawing/2014/main" id="{22010C79-9173-4324-B1DA-C9B8ED852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068638"/>
          <a:ext cx="204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47" imgW="88560" imgH="164880" progId="Equation.DSMT4">
                  <p:embed/>
                </p:oleObj>
              </mc:Choice>
              <mc:Fallback>
                <p:oleObj name="Equation" r:id="rId47" imgW="88560" imgH="16488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68638"/>
                        <a:ext cx="2047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8" name="Object 140">
            <a:extLst>
              <a:ext uri="{FF2B5EF4-FFF2-40B4-BE49-F238E27FC236}">
                <a16:creationId xmlns:a16="http://schemas.microsoft.com/office/drawing/2014/main" id="{7483CA78-EDF6-4017-BE8B-3EF95B5A9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068638"/>
          <a:ext cx="2794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49" imgW="114120" imgH="177480" progId="Equation.DSMT4">
                  <p:embed/>
                </p:oleObj>
              </mc:Choice>
              <mc:Fallback>
                <p:oleObj name="Equation" r:id="rId49" imgW="114120" imgH="17748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068638"/>
                        <a:ext cx="2794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29" name="Object 141">
            <a:extLst>
              <a:ext uri="{FF2B5EF4-FFF2-40B4-BE49-F238E27FC236}">
                <a16:creationId xmlns:a16="http://schemas.microsoft.com/office/drawing/2014/main" id="{BBB13BA5-3D8A-4011-A6E2-2AA680B18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3068638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51" imgW="126720" imgH="164880" progId="Equation.DSMT4">
                  <p:embed/>
                </p:oleObj>
              </mc:Choice>
              <mc:Fallback>
                <p:oleObj name="Equation" r:id="rId51" imgW="126720" imgH="16488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068638"/>
                        <a:ext cx="304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30" name="Object 142">
            <a:extLst>
              <a:ext uri="{FF2B5EF4-FFF2-40B4-BE49-F238E27FC236}">
                <a16:creationId xmlns:a16="http://schemas.microsoft.com/office/drawing/2014/main" id="{4DB2AAFC-9B30-40B5-B5AD-1A3426770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068638"/>
          <a:ext cx="331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53" imgW="126720" imgH="164880" progId="Equation.DSMT4">
                  <p:embed/>
                </p:oleObj>
              </mc:Choice>
              <mc:Fallback>
                <p:oleObj name="Equation" r:id="rId53" imgW="126720" imgH="164880" progId="Equation.DSMT4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331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31" name="Object 143">
            <a:extLst>
              <a:ext uri="{FF2B5EF4-FFF2-40B4-BE49-F238E27FC236}">
                <a16:creationId xmlns:a16="http://schemas.microsoft.com/office/drawing/2014/main" id="{D6B39345-DF66-4D6A-8BFC-C87BB4889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105150"/>
          <a:ext cx="304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55" imgW="126720" imgH="164880" progId="Equation.DSMT4">
                  <p:embed/>
                </p:oleObj>
              </mc:Choice>
              <mc:Fallback>
                <p:oleObj name="Equation" r:id="rId55" imgW="126720" imgH="164880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05150"/>
                        <a:ext cx="304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432" name="Object 144">
            <a:extLst>
              <a:ext uri="{FF2B5EF4-FFF2-40B4-BE49-F238E27FC236}">
                <a16:creationId xmlns:a16="http://schemas.microsoft.com/office/drawing/2014/main" id="{0252B51C-8D0B-4F95-9B14-4CAE26B3B4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105150"/>
          <a:ext cx="304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57" imgW="126720" imgH="164880" progId="Equation.DSMT4">
                  <p:embed/>
                </p:oleObj>
              </mc:Choice>
              <mc:Fallback>
                <p:oleObj name="Equation" r:id="rId57" imgW="126720" imgH="164880" progId="Equation.DSMT4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05150"/>
                        <a:ext cx="304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33" name="Rectangle 145">
            <a:extLst>
              <a:ext uri="{FF2B5EF4-FFF2-40B4-BE49-F238E27FC236}">
                <a16:creationId xmlns:a16="http://schemas.microsoft.com/office/drawing/2014/main" id="{A505D586-3EDD-42EB-B1FB-679DB213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329113"/>
            <a:ext cx="42338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أحسب معدل الفرض لهذا القسم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434" name="Rectangle 146">
            <a:extLst>
              <a:ext uri="{FF2B5EF4-FFF2-40B4-BE49-F238E27FC236}">
                <a16:creationId xmlns:a16="http://schemas.microsoft.com/office/drawing/2014/main" id="{BCD42CFC-FA42-401D-AEF3-2E033D45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4868863"/>
            <a:ext cx="4822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3-أوجد النقطة الوسيطية المحصل عليها .</a:t>
            </a:r>
          </a:p>
        </p:txBody>
      </p:sp>
      <p:sp>
        <p:nvSpPr>
          <p:cNvPr id="140435" name="Rectangle 147">
            <a:extLst>
              <a:ext uri="{FF2B5EF4-FFF2-40B4-BE49-F238E27FC236}">
                <a16:creationId xmlns:a16="http://schemas.microsoft.com/office/drawing/2014/main" id="{13B4C340-6059-47F3-B1F1-476D0AB8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3824288"/>
            <a:ext cx="3798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أعد  نقل الجدول وأضف إليه</a:t>
            </a:r>
          </a:p>
        </p:txBody>
      </p:sp>
      <p:sp>
        <p:nvSpPr>
          <p:cNvPr id="140436" name="Rectangle 148">
            <a:extLst>
              <a:ext uri="{FF2B5EF4-FFF2-40B4-BE49-F238E27FC236}">
                <a16:creationId xmlns:a16="http://schemas.microsoft.com/office/drawing/2014/main" id="{24241606-1296-485A-BF7F-6A83DA77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337175"/>
            <a:ext cx="6330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4-أرسم مخطط بالأعمدة للتكرارات المجمعة المتزايدة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476" name="Rectangle 188">
            <a:extLst>
              <a:ext uri="{FF2B5EF4-FFF2-40B4-BE49-F238E27FC236}">
                <a16:creationId xmlns:a16="http://schemas.microsoft.com/office/drawing/2014/main" id="{84386D51-CCA4-4CCF-A67A-0D5B1C9B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4337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 المتزايدة وأتممه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483" name="Rectangle 195">
            <a:extLst>
              <a:ext uri="{FF2B5EF4-FFF2-40B4-BE49-F238E27FC236}">
                <a16:creationId xmlns:a16="http://schemas.microsoft.com/office/drawing/2014/main" id="{55DF90FB-D725-43DB-B047-E2290383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068638"/>
            <a:ext cx="15065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التلاميذ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03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4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40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40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4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4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4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4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4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4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4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4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4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4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4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4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4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4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4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4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4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4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4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4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4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4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4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14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nimBg="1"/>
      <p:bldP spid="140302" grpId="0"/>
      <p:bldP spid="140303" grpId="0"/>
      <p:bldP spid="140305" grpId="0"/>
      <p:bldP spid="140307" grpId="0"/>
      <p:bldP spid="140308" grpId="0"/>
      <p:bldP spid="140310" grpId="0"/>
      <p:bldP spid="140395" grpId="0"/>
      <p:bldP spid="140397" grpId="0"/>
      <p:bldP spid="140433" grpId="0"/>
      <p:bldP spid="140434" grpId="0"/>
      <p:bldP spid="140435" grpId="0"/>
      <p:bldP spid="140436" grpId="0"/>
      <p:bldP spid="140476" grpId="0"/>
      <p:bldP spid="14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>
            <a:extLst>
              <a:ext uri="{FF2B5EF4-FFF2-40B4-BE49-F238E27FC236}">
                <a16:creationId xmlns:a16="http://schemas.microsoft.com/office/drawing/2014/main" id="{94F295C2-F5AF-4DE1-BAAF-F4F6F573D2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67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800"/>
              <a:t> </a:t>
            </a: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sp>
        <p:nvSpPr>
          <p:cNvPr id="152580" name="WordArt 4">
            <a:extLst>
              <a:ext uri="{FF2B5EF4-FFF2-40B4-BE49-F238E27FC236}">
                <a16:creationId xmlns:a16="http://schemas.microsoft.com/office/drawing/2014/main" id="{33D3E39A-B79D-4474-8329-10C7201C9C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67550" y="0"/>
            <a:ext cx="2076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حل التمرين 1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4CEB9506-D8A0-4BF3-9C4F-86C1A791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350"/>
            <a:ext cx="26844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 </a:t>
            </a: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إعادة نقل الجدول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graphicFrame>
        <p:nvGraphicFramePr>
          <p:cNvPr id="152813" name="Group 237">
            <a:extLst>
              <a:ext uri="{FF2B5EF4-FFF2-40B4-BE49-F238E27FC236}">
                <a16:creationId xmlns:a16="http://schemas.microsoft.com/office/drawing/2014/main" id="{94246472-5960-40F4-9960-86913912F97E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873125"/>
          <a:ext cx="8785225" cy="2413000"/>
        </p:xfrm>
        <a:graphic>
          <a:graphicData uri="http://schemas.openxmlformats.org/drawingml/2006/table">
            <a:tbl>
              <a:tblPr rtl="1"/>
              <a:tblGrid>
                <a:gridCol w="176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2694" name="Rectangle 118">
            <a:extLst>
              <a:ext uri="{FF2B5EF4-FFF2-40B4-BE49-F238E27FC236}">
                <a16:creationId xmlns:a16="http://schemas.microsoft.com/office/drawing/2014/main" id="{DF3377DA-E5A3-4B79-9F80-E1D09188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944563"/>
            <a:ext cx="1377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النقاط المحصل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95" name="Rectangle 119">
            <a:extLst>
              <a:ext uri="{FF2B5EF4-FFF2-40B4-BE49-F238E27FC236}">
                <a16:creationId xmlns:a16="http://schemas.microsoft.com/office/drawing/2014/main" id="{105CEFF5-2E79-41E4-A433-EE02A57B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196975"/>
            <a:ext cx="62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عليها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96" name="Rectangle 120">
            <a:extLst>
              <a:ext uri="{FF2B5EF4-FFF2-40B4-BE49-F238E27FC236}">
                <a16:creationId xmlns:a16="http://schemas.microsoft.com/office/drawing/2014/main" id="{CCE5978D-32FF-475B-9706-99B3F6FC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700213"/>
            <a:ext cx="1054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99" name="Rectangle 123">
            <a:extLst>
              <a:ext uri="{FF2B5EF4-FFF2-40B4-BE49-F238E27FC236}">
                <a16:creationId xmlns:a16="http://schemas.microsoft.com/office/drawing/2014/main" id="{60132EBC-8134-45A2-A67C-CE69DB88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349500"/>
            <a:ext cx="2289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700" name="Rectangle 124">
            <a:extLst>
              <a:ext uri="{FF2B5EF4-FFF2-40B4-BE49-F238E27FC236}">
                <a16:creationId xmlns:a16="http://schemas.microsoft.com/office/drawing/2014/main" id="{F15FE319-FD51-4006-8AEF-E0D466E3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2708275"/>
            <a:ext cx="881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المتزايدة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2708" name="Object 132">
            <a:extLst>
              <a:ext uri="{FF2B5EF4-FFF2-40B4-BE49-F238E27FC236}">
                <a16:creationId xmlns:a16="http://schemas.microsoft.com/office/drawing/2014/main" id="{736AD88F-C421-41C0-BC70-10FB7B901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1125538"/>
          <a:ext cx="3095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125538"/>
                        <a:ext cx="3095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09" name="Object 133">
            <a:extLst>
              <a:ext uri="{FF2B5EF4-FFF2-40B4-BE49-F238E27FC236}">
                <a16:creationId xmlns:a16="http://schemas.microsoft.com/office/drawing/2014/main" id="{D6521A76-0495-42B8-9DC7-7FDF47DA49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1089025"/>
          <a:ext cx="3000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089025"/>
                        <a:ext cx="3000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46" name="Object 170">
            <a:extLst>
              <a:ext uri="{FF2B5EF4-FFF2-40B4-BE49-F238E27FC236}">
                <a16:creationId xmlns:a16="http://schemas.microsoft.com/office/drawing/2014/main" id="{A38F07E1-C921-4801-84EA-2ECDD48C5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089025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" name="Equation" r:id="rId7" imgW="177480" imgH="177480" progId="Equation.DSMT4">
                  <p:embed/>
                </p:oleObj>
              </mc:Choice>
              <mc:Fallback>
                <p:oleObj name="Equation" r:id="rId7" imgW="177480" imgH="177480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89025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47" name="Object 171">
            <a:extLst>
              <a:ext uri="{FF2B5EF4-FFF2-40B4-BE49-F238E27FC236}">
                <a16:creationId xmlns:a16="http://schemas.microsoft.com/office/drawing/2014/main" id="{965517FF-1E57-46A1-ACAF-02832828F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0538" y="1052513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1052513"/>
                        <a:ext cx="3317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48" name="Object 172">
            <a:extLst>
              <a:ext uri="{FF2B5EF4-FFF2-40B4-BE49-F238E27FC236}">
                <a16:creationId xmlns:a16="http://schemas.microsoft.com/office/drawing/2014/main" id="{4FF15C93-54C0-4165-BECB-D3BBEB7551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1125538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125538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50" name="Object 174">
            <a:extLst>
              <a:ext uri="{FF2B5EF4-FFF2-40B4-BE49-F238E27FC236}">
                <a16:creationId xmlns:a16="http://schemas.microsoft.com/office/drawing/2014/main" id="{A22F3B54-176E-448E-8ECD-161F4CC8C0D3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527425" y="1125538"/>
          <a:ext cx="3603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13" imgW="177480" imgH="164880" progId="Equation.DSMT4">
                  <p:embed/>
                </p:oleObj>
              </mc:Choice>
              <mc:Fallback>
                <p:oleObj name="Equation" r:id="rId13" imgW="177480" imgH="164880" progId="Equation.DSMT4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125538"/>
                        <a:ext cx="36036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53" name="Object 177">
            <a:extLst>
              <a:ext uri="{FF2B5EF4-FFF2-40B4-BE49-F238E27FC236}">
                <a16:creationId xmlns:a16="http://schemas.microsoft.com/office/drawing/2014/main" id="{54644022-4558-417D-B144-1C7F655AA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125538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15" imgW="177480" imgH="177480" progId="Equation.DSMT4">
                  <p:embed/>
                </p:oleObj>
              </mc:Choice>
              <mc:Fallback>
                <p:oleObj name="Equation" r:id="rId15" imgW="177480" imgH="177480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25538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57" name="Object 181">
            <a:extLst>
              <a:ext uri="{FF2B5EF4-FFF2-40B4-BE49-F238E27FC236}">
                <a16:creationId xmlns:a16="http://schemas.microsoft.com/office/drawing/2014/main" id="{FEB5F72C-7F2F-41E1-BC5D-999A2B7A1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089025"/>
          <a:ext cx="273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089025"/>
                        <a:ext cx="2730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58" name="Object 182">
            <a:extLst>
              <a:ext uri="{FF2B5EF4-FFF2-40B4-BE49-F238E27FC236}">
                <a16:creationId xmlns:a16="http://schemas.microsoft.com/office/drawing/2014/main" id="{B5A443C6-0027-438A-BC6F-5DE8F91C1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108902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08902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60" name="Object 184">
            <a:extLst>
              <a:ext uri="{FF2B5EF4-FFF2-40B4-BE49-F238E27FC236}">
                <a16:creationId xmlns:a16="http://schemas.microsoft.com/office/drawing/2014/main" id="{209F3A02-84C8-46EC-9E18-95A4694B1D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052513"/>
          <a:ext cx="433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052513"/>
                        <a:ext cx="4333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61" name="Object 185">
            <a:extLst>
              <a:ext uri="{FF2B5EF4-FFF2-40B4-BE49-F238E27FC236}">
                <a16:creationId xmlns:a16="http://schemas.microsoft.com/office/drawing/2014/main" id="{421AA9F6-2DBF-4966-8ED3-5159D3AF5B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160463"/>
          <a:ext cx="3952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Equation" r:id="rId23" imgW="177480" imgH="177480" progId="Equation.DSMT4">
                  <p:embed/>
                </p:oleObj>
              </mc:Choice>
              <mc:Fallback>
                <p:oleObj name="Equation" r:id="rId23" imgW="177480" imgH="177480" progId="Equation.DSMT4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60463"/>
                        <a:ext cx="3952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75" name="Object 199">
            <a:extLst>
              <a:ext uri="{FF2B5EF4-FFF2-40B4-BE49-F238E27FC236}">
                <a16:creationId xmlns:a16="http://schemas.microsoft.com/office/drawing/2014/main" id="{B29B7FCF-B66A-44EF-924F-9D350BF3F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125538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3968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76" name="Object 200">
            <a:extLst>
              <a:ext uri="{FF2B5EF4-FFF2-40B4-BE49-F238E27FC236}">
                <a16:creationId xmlns:a16="http://schemas.microsoft.com/office/drawing/2014/main" id="{C796CFD8-5213-4293-BC13-C00FF111A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1160463"/>
          <a:ext cx="4270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160463"/>
                        <a:ext cx="42703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78" name="Object 202">
            <a:extLst>
              <a:ext uri="{FF2B5EF4-FFF2-40B4-BE49-F238E27FC236}">
                <a16:creationId xmlns:a16="http://schemas.microsoft.com/office/drawing/2014/main" id="{55493C20-2C84-4758-8F15-36B2D57D3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1773238"/>
          <a:ext cx="3333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0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773238"/>
                        <a:ext cx="3333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79" name="Object 203">
            <a:extLst>
              <a:ext uri="{FF2B5EF4-FFF2-40B4-BE49-F238E27FC236}">
                <a16:creationId xmlns:a16="http://schemas.microsoft.com/office/drawing/2014/main" id="{2B42970C-8F02-4286-8825-268802BE8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1808163"/>
          <a:ext cx="2936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31" imgW="126720" imgH="164880" progId="Equation.DSMT4">
                  <p:embed/>
                </p:oleObj>
              </mc:Choice>
              <mc:Fallback>
                <p:oleObj name="Equation" r:id="rId31" imgW="126720" imgH="164880" progId="Equation.DSMT4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08163"/>
                        <a:ext cx="2936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0" name="Object 204">
            <a:extLst>
              <a:ext uri="{FF2B5EF4-FFF2-40B4-BE49-F238E27FC236}">
                <a16:creationId xmlns:a16="http://schemas.microsoft.com/office/drawing/2014/main" id="{894B1446-0F74-4A45-8909-E15B93FBE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1773238"/>
          <a:ext cx="2730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33" imgW="114120" imgH="177480" progId="Equation.DSMT4">
                  <p:embed/>
                </p:oleObj>
              </mc:Choice>
              <mc:Fallback>
                <p:oleObj name="Equation" r:id="rId33" imgW="114120" imgH="177480" progId="Equation.DSMT4">
                  <p:embed/>
                  <p:pic>
                    <p:nvPicPr>
                      <p:cNvPr id="0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773238"/>
                        <a:ext cx="2730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1" name="Object 205">
            <a:extLst>
              <a:ext uri="{FF2B5EF4-FFF2-40B4-BE49-F238E27FC236}">
                <a16:creationId xmlns:a16="http://schemas.microsoft.com/office/drawing/2014/main" id="{28E64984-BBBE-40C6-B6C9-E65A00686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808163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Object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08163"/>
                        <a:ext cx="212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2" name="Object 206">
            <a:extLst>
              <a:ext uri="{FF2B5EF4-FFF2-40B4-BE49-F238E27FC236}">
                <a16:creationId xmlns:a16="http://schemas.microsoft.com/office/drawing/2014/main" id="{3F55F8C0-9C45-4FB4-BD88-F325D937A8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1808163"/>
          <a:ext cx="249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Equation" r:id="rId37" imgW="114120" imgH="177480" progId="Equation.DSMT4">
                  <p:embed/>
                </p:oleObj>
              </mc:Choice>
              <mc:Fallback>
                <p:oleObj name="Equation" r:id="rId37" imgW="114120" imgH="177480" progId="Equation.DSMT4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1808163"/>
                        <a:ext cx="2492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3" name="Object 207">
            <a:extLst>
              <a:ext uri="{FF2B5EF4-FFF2-40B4-BE49-F238E27FC236}">
                <a16:creationId xmlns:a16="http://schemas.microsoft.com/office/drawing/2014/main" id="{C22A7A2B-3EF2-487E-A193-03539557B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3688" y="1773238"/>
          <a:ext cx="2143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quation" r:id="rId39" imgW="88560" imgH="164880" progId="Equation.DSMT4">
                  <p:embed/>
                </p:oleObj>
              </mc:Choice>
              <mc:Fallback>
                <p:oleObj name="Equation" r:id="rId39" imgW="88560" imgH="164880" progId="Equation.DSMT4">
                  <p:embed/>
                  <p:pic>
                    <p:nvPicPr>
                      <p:cNvPr id="0" name="Object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773238"/>
                        <a:ext cx="2143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4" name="Object 208">
            <a:extLst>
              <a:ext uri="{FF2B5EF4-FFF2-40B4-BE49-F238E27FC236}">
                <a16:creationId xmlns:a16="http://schemas.microsoft.com/office/drawing/2014/main" id="{0D6ECE34-3B3A-43FD-A3D9-2ED9C8690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1808163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41" imgW="126720" imgH="164880" progId="Equation.DSMT4">
                  <p:embed/>
                </p:oleObj>
              </mc:Choice>
              <mc:Fallback>
                <p:oleObj name="Equation" r:id="rId41" imgW="126720" imgH="164880" progId="Equation.DSMT4">
                  <p:embed/>
                  <p:pic>
                    <p:nvPicPr>
                      <p:cNvPr id="0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808163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5" name="Object 209">
            <a:extLst>
              <a:ext uri="{FF2B5EF4-FFF2-40B4-BE49-F238E27FC236}">
                <a16:creationId xmlns:a16="http://schemas.microsoft.com/office/drawing/2014/main" id="{E601381B-581C-4F32-BB08-D95CB8737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808163"/>
          <a:ext cx="204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43" imgW="88560" imgH="164880" progId="Equation.DSMT4">
                  <p:embed/>
                </p:oleObj>
              </mc:Choice>
              <mc:Fallback>
                <p:oleObj name="Equation" r:id="rId43" imgW="88560" imgH="164880" progId="Equation.DSMT4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08163"/>
                        <a:ext cx="2047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6" name="Object 210">
            <a:extLst>
              <a:ext uri="{FF2B5EF4-FFF2-40B4-BE49-F238E27FC236}">
                <a16:creationId xmlns:a16="http://schemas.microsoft.com/office/drawing/2014/main" id="{756DC634-FDF2-421C-B822-D19F3D591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1773238"/>
          <a:ext cx="2794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45" imgW="114120" imgH="177480" progId="Equation.DSMT4">
                  <p:embed/>
                </p:oleObj>
              </mc:Choice>
              <mc:Fallback>
                <p:oleObj name="Equation" r:id="rId45" imgW="114120" imgH="177480" progId="Equation.DSMT4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73238"/>
                        <a:ext cx="2794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7" name="Object 211">
            <a:extLst>
              <a:ext uri="{FF2B5EF4-FFF2-40B4-BE49-F238E27FC236}">
                <a16:creationId xmlns:a16="http://schemas.microsoft.com/office/drawing/2014/main" id="{09F2496C-9D25-459A-9785-9A84E45A5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1808163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47" imgW="126720" imgH="164880" progId="Equation.DSMT4">
                  <p:embed/>
                </p:oleObj>
              </mc:Choice>
              <mc:Fallback>
                <p:oleObj name="Equation" r:id="rId47" imgW="126720" imgH="164880" progId="Equation.DSMT4">
                  <p:embed/>
                  <p:pic>
                    <p:nvPicPr>
                      <p:cNvPr id="0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808163"/>
                        <a:ext cx="304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8" name="Object 212">
            <a:extLst>
              <a:ext uri="{FF2B5EF4-FFF2-40B4-BE49-F238E27FC236}">
                <a16:creationId xmlns:a16="http://schemas.microsoft.com/office/drawing/2014/main" id="{BCA1C765-7A40-4303-97DA-2EFE40844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844675"/>
          <a:ext cx="304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Equation" r:id="rId49" imgW="126720" imgH="164880" progId="Equation.DSMT4">
                  <p:embed/>
                </p:oleObj>
              </mc:Choice>
              <mc:Fallback>
                <p:oleObj name="Equation" r:id="rId49" imgW="126720" imgH="164880" progId="Equation.DSMT4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44675"/>
                        <a:ext cx="304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89" name="Object 213">
            <a:extLst>
              <a:ext uri="{FF2B5EF4-FFF2-40B4-BE49-F238E27FC236}">
                <a16:creationId xmlns:a16="http://schemas.microsoft.com/office/drawing/2014/main" id="{46B8CF0D-5523-4E25-B8B5-4EEC67CA2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63" y="1808163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" name="Equation" r:id="rId51" imgW="126720" imgH="164880" progId="Equation.DSMT4">
                  <p:embed/>
                </p:oleObj>
              </mc:Choice>
              <mc:Fallback>
                <p:oleObj name="Equation" r:id="rId51" imgW="126720" imgH="164880" progId="Equation.DSMT4">
                  <p:embed/>
                  <p:pic>
                    <p:nvPicPr>
                      <p:cNvPr id="0" name="Object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808163"/>
                        <a:ext cx="304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0" name="Object 214">
            <a:extLst>
              <a:ext uri="{FF2B5EF4-FFF2-40B4-BE49-F238E27FC236}">
                <a16:creationId xmlns:a16="http://schemas.microsoft.com/office/drawing/2014/main" id="{B5D5A4F9-2E9D-47F3-B8D9-1D2E778951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808163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Equation" r:id="rId53" imgW="126720" imgH="164880" progId="Equation.DSMT4">
                  <p:embed/>
                </p:oleObj>
              </mc:Choice>
              <mc:Fallback>
                <p:oleObj name="Equation" r:id="rId53" imgW="126720" imgH="164880" progId="Equation.DSMT4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08163"/>
                        <a:ext cx="304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2" name="Object 216">
            <a:extLst>
              <a:ext uri="{FF2B5EF4-FFF2-40B4-BE49-F238E27FC236}">
                <a16:creationId xmlns:a16="http://schemas.microsoft.com/office/drawing/2014/main" id="{0AFD2039-D635-4D1A-BA91-95F29249A4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2492375"/>
          <a:ext cx="306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Equation" r:id="rId55" imgW="126720" imgH="177480" progId="Equation.DSMT4">
                  <p:embed/>
                </p:oleObj>
              </mc:Choice>
              <mc:Fallback>
                <p:oleObj name="Equation" r:id="rId55" imgW="126720" imgH="177480" progId="Equation.DSMT4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492375"/>
                        <a:ext cx="306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3" name="Object 217">
            <a:extLst>
              <a:ext uri="{FF2B5EF4-FFF2-40B4-BE49-F238E27FC236}">
                <a16:creationId xmlns:a16="http://schemas.microsoft.com/office/drawing/2014/main" id="{009BED1B-B769-4D8C-AFBB-A58156D9D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2492375"/>
          <a:ext cx="3603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57" imgW="177480" imgH="177480" progId="Equation.DSMT4">
                  <p:embed/>
                </p:oleObj>
              </mc:Choice>
              <mc:Fallback>
                <p:oleObj name="Equation" r:id="rId57" imgW="177480" imgH="177480" progId="Equation.DSMT4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492375"/>
                        <a:ext cx="3603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4" name="Object 218">
            <a:extLst>
              <a:ext uri="{FF2B5EF4-FFF2-40B4-BE49-F238E27FC236}">
                <a16:creationId xmlns:a16="http://schemas.microsoft.com/office/drawing/2014/main" id="{FF904151-F577-4E6E-AC28-14D8C7445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2493963"/>
          <a:ext cx="4683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59" imgW="177480" imgH="177480" progId="Equation.DSMT4">
                  <p:embed/>
                </p:oleObj>
              </mc:Choice>
              <mc:Fallback>
                <p:oleObj name="Equation" r:id="rId59" imgW="177480" imgH="177480" progId="Equation.DSMT4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493963"/>
                        <a:ext cx="4683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5" name="Object 219">
            <a:extLst>
              <a:ext uri="{FF2B5EF4-FFF2-40B4-BE49-F238E27FC236}">
                <a16:creationId xmlns:a16="http://schemas.microsoft.com/office/drawing/2014/main" id="{10ECE855-13D2-4718-A0BF-B2D71E06D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2492375"/>
          <a:ext cx="4143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61" imgW="177480" imgH="164880" progId="Equation.DSMT4">
                  <p:embed/>
                </p:oleObj>
              </mc:Choice>
              <mc:Fallback>
                <p:oleObj name="Equation" r:id="rId61" imgW="177480" imgH="164880" progId="Equation.DSMT4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4143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6" name="Object 220">
            <a:extLst>
              <a:ext uri="{FF2B5EF4-FFF2-40B4-BE49-F238E27FC236}">
                <a16:creationId xmlns:a16="http://schemas.microsoft.com/office/drawing/2014/main" id="{DC625FC2-EFEE-4BCE-BAB3-DBA5D7855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492375"/>
          <a:ext cx="4683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63" imgW="190440" imgH="177480" progId="Equation.DSMT4">
                  <p:embed/>
                </p:oleObj>
              </mc:Choice>
              <mc:Fallback>
                <p:oleObj name="Equation" r:id="rId63" imgW="190440" imgH="177480" progId="Equation.DSMT4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683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7" name="Object 221">
            <a:extLst>
              <a:ext uri="{FF2B5EF4-FFF2-40B4-BE49-F238E27FC236}">
                <a16:creationId xmlns:a16="http://schemas.microsoft.com/office/drawing/2014/main" id="{01CDAE96-EEF8-4CC6-A227-9F3C9287C1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24923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65" imgW="177480" imgH="177480" progId="Equation.DSMT4">
                  <p:embed/>
                </p:oleObj>
              </mc:Choice>
              <mc:Fallback>
                <p:oleObj name="Equation" r:id="rId65" imgW="177480" imgH="177480" progId="Equation.DSMT4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49237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8" name="Object 222">
            <a:extLst>
              <a:ext uri="{FF2B5EF4-FFF2-40B4-BE49-F238E27FC236}">
                <a16:creationId xmlns:a16="http://schemas.microsoft.com/office/drawing/2014/main" id="{67B6F2A7-6D87-45E4-B37C-C72A1E68F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2457450"/>
          <a:ext cx="5397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67" imgW="203040" imgH="177480" progId="Equation.DSMT4">
                  <p:embed/>
                </p:oleObj>
              </mc:Choice>
              <mc:Fallback>
                <p:oleObj name="Equation" r:id="rId67" imgW="203040" imgH="177480" progId="Equation.DSMT4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457450"/>
                        <a:ext cx="5397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99" name="Object 223">
            <a:extLst>
              <a:ext uri="{FF2B5EF4-FFF2-40B4-BE49-F238E27FC236}">
                <a16:creationId xmlns:a16="http://schemas.microsoft.com/office/drawing/2014/main" id="{8E3F4691-1361-4689-9B6A-6CB7E57FF6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457450"/>
          <a:ext cx="4921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69" imgW="190440" imgH="164880" progId="Equation.DSMT4">
                  <p:embed/>
                </p:oleObj>
              </mc:Choice>
              <mc:Fallback>
                <p:oleObj name="Equation" r:id="rId69" imgW="190440" imgH="164880" progId="Equation.DSMT4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57450"/>
                        <a:ext cx="4921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0" name="Object 224">
            <a:extLst>
              <a:ext uri="{FF2B5EF4-FFF2-40B4-BE49-F238E27FC236}">
                <a16:creationId xmlns:a16="http://schemas.microsoft.com/office/drawing/2014/main" id="{CCBB731B-9D60-4710-A787-24E91CD1C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2457450"/>
          <a:ext cx="5032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Equation" r:id="rId71" imgW="203040" imgH="164880" progId="Equation.DSMT4">
                  <p:embed/>
                </p:oleObj>
              </mc:Choice>
              <mc:Fallback>
                <p:oleObj name="Equation" r:id="rId71" imgW="203040" imgH="164880" progId="Equation.DSMT4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57450"/>
                        <a:ext cx="5032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1" name="Object 225">
            <a:extLst>
              <a:ext uri="{FF2B5EF4-FFF2-40B4-BE49-F238E27FC236}">
                <a16:creationId xmlns:a16="http://schemas.microsoft.com/office/drawing/2014/main" id="{003804ED-550F-446B-9C88-FD22111AB9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457450"/>
          <a:ext cx="498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Equation" r:id="rId73" imgW="203040" imgH="177480" progId="Equation.DSMT4">
                  <p:embed/>
                </p:oleObj>
              </mc:Choice>
              <mc:Fallback>
                <p:oleObj name="Equation" r:id="rId73" imgW="203040" imgH="177480" progId="Equation.DSMT4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57450"/>
                        <a:ext cx="498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2" name="Object 226">
            <a:extLst>
              <a:ext uri="{FF2B5EF4-FFF2-40B4-BE49-F238E27FC236}">
                <a16:creationId xmlns:a16="http://schemas.microsoft.com/office/drawing/2014/main" id="{F83FE26C-93A5-4E47-943E-BD000EA586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457450"/>
          <a:ext cx="466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Equation" r:id="rId75" imgW="190440" imgH="177480" progId="Equation.DSMT4">
                  <p:embed/>
                </p:oleObj>
              </mc:Choice>
              <mc:Fallback>
                <p:oleObj name="Equation" r:id="rId75" imgW="190440" imgH="177480" progId="Equation.DSMT4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57450"/>
                        <a:ext cx="4667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3" name="Object 227">
            <a:extLst>
              <a:ext uri="{FF2B5EF4-FFF2-40B4-BE49-F238E27FC236}">
                <a16:creationId xmlns:a16="http://schemas.microsoft.com/office/drawing/2014/main" id="{1CF27263-91B5-48F0-8149-01CFB41E5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492375"/>
          <a:ext cx="4683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Equation" r:id="rId77" imgW="190440" imgH="177480" progId="Equation.DSMT4">
                  <p:embed/>
                </p:oleObj>
              </mc:Choice>
              <mc:Fallback>
                <p:oleObj name="Equation" r:id="rId77" imgW="190440" imgH="177480" progId="Equation.DSMT4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4683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4" name="Object 228">
            <a:extLst>
              <a:ext uri="{FF2B5EF4-FFF2-40B4-BE49-F238E27FC236}">
                <a16:creationId xmlns:a16="http://schemas.microsoft.com/office/drawing/2014/main" id="{96DA38F0-3F57-412E-A450-648570FFE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2492375"/>
          <a:ext cx="4683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Equation" r:id="rId79" imgW="190440" imgH="177480" progId="Equation.DSMT4">
                  <p:embed/>
                </p:oleObj>
              </mc:Choice>
              <mc:Fallback>
                <p:oleObj name="Equation" r:id="rId79" imgW="190440" imgH="177480" progId="Equation.DSMT4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492375"/>
                        <a:ext cx="4683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05" name="Rectangle 229">
            <a:extLst>
              <a:ext uri="{FF2B5EF4-FFF2-40B4-BE49-F238E27FC236}">
                <a16:creationId xmlns:a16="http://schemas.microsoft.com/office/drawing/2014/main" id="{05D82EA8-129F-4C69-922D-6FF4FBEB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3465513"/>
            <a:ext cx="4143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حسا ب معدل الفرض لهذا القسم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806" name="Rectangle 230">
            <a:extLst>
              <a:ext uri="{FF2B5EF4-FFF2-40B4-BE49-F238E27FC236}">
                <a16:creationId xmlns:a16="http://schemas.microsoft.com/office/drawing/2014/main" id="{0B73CD5D-188B-449E-8DFF-AB7940752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13213"/>
            <a:ext cx="2817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معدل الفرض لهذا القسم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807" name="Rectangle 231">
            <a:extLst>
              <a:ext uri="{FF2B5EF4-FFF2-40B4-BE49-F238E27FC236}">
                <a16:creationId xmlns:a16="http://schemas.microsoft.com/office/drawing/2014/main" id="{01332B00-7F0E-4632-A557-60BCD6BF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113213"/>
            <a:ext cx="4365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الوسط الحسابي للسلسة الإحصائية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2808" name="Object 232">
            <a:extLst>
              <a:ext uri="{FF2B5EF4-FFF2-40B4-BE49-F238E27FC236}">
                <a16:creationId xmlns:a16="http://schemas.microsoft.com/office/drawing/2014/main" id="{F59D4DD5-8740-4856-A565-C0D070B69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68863"/>
          <a:ext cx="682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Equation" r:id="rId81" imgW="342720" imgH="203040" progId="Equation.DSMT4">
                  <p:embed/>
                </p:oleObj>
              </mc:Choice>
              <mc:Fallback>
                <p:oleObj name="Equation" r:id="rId81" imgW="342720" imgH="203040" progId="Equation.DSMT4">
                  <p:embed/>
                  <p:pic>
                    <p:nvPicPr>
                      <p:cNvPr id="0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68863"/>
                        <a:ext cx="6826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09" name="Object 233">
            <a:extLst>
              <a:ext uri="{FF2B5EF4-FFF2-40B4-BE49-F238E27FC236}">
                <a16:creationId xmlns:a16="http://schemas.microsoft.com/office/drawing/2014/main" id="{62BA83E8-5A58-4441-8ABC-0D9933393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4724400"/>
          <a:ext cx="84963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Equation" r:id="rId83" imgW="5638680" imgH="393480" progId="Equation.DSMT4">
                  <p:embed/>
                </p:oleObj>
              </mc:Choice>
              <mc:Fallback>
                <p:oleObj name="Equation" r:id="rId83" imgW="5638680" imgH="393480" progId="Equation.DSMT4">
                  <p:embed/>
                  <p:pic>
                    <p:nvPicPr>
                      <p:cNvPr id="0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724400"/>
                        <a:ext cx="84963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10" name="Object 234">
            <a:extLst>
              <a:ext uri="{FF2B5EF4-FFF2-40B4-BE49-F238E27FC236}">
                <a16:creationId xmlns:a16="http://schemas.microsoft.com/office/drawing/2014/main" id="{F4F9A279-6B25-4650-9812-811090F61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5553075"/>
          <a:ext cx="7921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tion" r:id="rId85" imgW="419040" imgH="393480" progId="Equation.DSMT4">
                  <p:embed/>
                </p:oleObj>
              </mc:Choice>
              <mc:Fallback>
                <p:oleObj name="Equation" r:id="rId85" imgW="419040" imgH="393480" progId="Equation.DSMT4">
                  <p:embed/>
                  <p:pic>
                    <p:nvPicPr>
                      <p:cNvPr id="0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553075"/>
                        <a:ext cx="7921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14" name="Rectangle 238">
            <a:extLst>
              <a:ext uri="{FF2B5EF4-FFF2-40B4-BE49-F238E27FC236}">
                <a16:creationId xmlns:a16="http://schemas.microsoft.com/office/drawing/2014/main" id="{EEC9AC72-61CA-439A-A70C-8DE4CBD0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5913438"/>
            <a:ext cx="993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 :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2815" name="Object 239">
            <a:extLst>
              <a:ext uri="{FF2B5EF4-FFF2-40B4-BE49-F238E27FC236}">
                <a16:creationId xmlns:a16="http://schemas.microsoft.com/office/drawing/2014/main" id="{15326C63-98E2-4304-838E-A4FF082CA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5913438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87" imgW="698400" imgH="241200" progId="Equation.DSMT4">
                  <p:embed/>
                </p:oleObj>
              </mc:Choice>
              <mc:Fallback>
                <p:oleObj name="Equation" r:id="rId87" imgW="698400" imgH="241200" progId="Equation.DSMT4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913438"/>
                        <a:ext cx="1727200" cy="596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2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5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5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5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5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5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5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5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5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5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5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5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5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5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5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5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5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5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5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5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5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5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5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5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5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5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5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5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5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5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5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5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5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5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5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5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5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5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5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5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5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5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5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5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5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5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5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5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5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5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5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5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5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5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5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5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15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5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5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15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15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15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0" fill="hold"/>
                                        <p:tgtEl>
                                          <p:spTgt spid="15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0" fill="hold"/>
                                        <p:tgtEl>
                                          <p:spTgt spid="15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15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5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5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5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3000" fill="hold"/>
                                        <p:tgtEl>
                                          <p:spTgt spid="15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000" fill="hold"/>
                                        <p:tgtEl>
                                          <p:spTgt spid="15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000" fill="hold"/>
                                        <p:tgtEl>
                                          <p:spTgt spid="15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3000" fill="hold"/>
                                        <p:tgtEl>
                                          <p:spTgt spid="15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nimBg="1"/>
      <p:bldP spid="152581" grpId="0"/>
      <p:bldP spid="152694" grpId="0"/>
      <p:bldP spid="152695" grpId="0"/>
      <p:bldP spid="152696" grpId="0"/>
      <p:bldP spid="152699" grpId="0"/>
      <p:bldP spid="152700" grpId="0"/>
      <p:bldP spid="152805" grpId="0"/>
      <p:bldP spid="152806" grpId="0"/>
      <p:bldP spid="1528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10CBCC1B-992A-42A2-9D24-49A52EDB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46001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</a:t>
            </a:r>
            <a:endParaRPr lang="fr-FR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D5395F5E-1425-4AFA-8CB0-F842ACAA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12763"/>
            <a:ext cx="1512887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إضغط هنا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95589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B53BA4-87A0-4F67-A1F9-BCD9A9296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49275"/>
            <a:ext cx="755650" cy="468313"/>
          </a:xfrm>
          <a:prstGeom prst="actionButtonBackPrevious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01BEB17D-D1BE-4FD6-9E29-AED1877FE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376363"/>
            <a:ext cx="1403350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إضغط هنا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95591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35F56B-D411-40D4-B309-C000C2F4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84313"/>
            <a:ext cx="935038" cy="395287"/>
          </a:xfrm>
          <a:prstGeom prst="actionButtonBackPrevious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95615" name="Rectangle 31">
            <a:extLst>
              <a:ext uri="{FF2B5EF4-FFF2-40B4-BE49-F238E27FC236}">
                <a16:creationId xmlns:a16="http://schemas.microsoft.com/office/drawing/2014/main" id="{5F2CC501-23D2-4E9F-B99B-918D2493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2600325"/>
            <a:ext cx="1439862" cy="519113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إضغط هنا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95616" name="AutoShape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2D03EB-BCBB-4ED8-B989-5FC601A2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36838"/>
            <a:ext cx="792163" cy="395287"/>
          </a:xfrm>
          <a:prstGeom prst="actionButtonBackPrevious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95617" name="Rectangle 33">
            <a:extLst>
              <a:ext uri="{FF2B5EF4-FFF2-40B4-BE49-F238E27FC236}">
                <a16:creationId xmlns:a16="http://schemas.microsoft.com/office/drawing/2014/main" id="{67660BB8-69A4-4179-81FF-2B0F05EE0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3824288"/>
            <a:ext cx="1331912" cy="519112"/>
          </a:xfrm>
          <a:prstGeom prst="rect">
            <a:avLst/>
          </a:prstGeom>
          <a:solidFill>
            <a:srgbClr val="FF66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إضغط هنا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95618" name="AutoShape 3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0935609-823C-482F-8CCE-2440CA42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860800"/>
            <a:ext cx="755650" cy="396875"/>
          </a:xfrm>
          <a:prstGeom prst="actionButtonBackPrevious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95635" name="WordArt 51">
            <a:hlinkClick r:id="rId2" action="ppaction://hlinksldjump"/>
            <a:extLst>
              <a:ext uri="{FF2B5EF4-FFF2-40B4-BE49-F238E27FC236}">
                <a16:creationId xmlns:a16="http://schemas.microsoft.com/office/drawing/2014/main" id="{96C881F5-2D5D-4928-9A34-E0FCB321E3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30956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1- مفاهيم إحصائية 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5636" name="WordArt 52">
            <a:hlinkClick r:id="rId3" action="ppaction://hlinksldjump"/>
            <a:extLst>
              <a:ext uri="{FF2B5EF4-FFF2-40B4-BE49-F238E27FC236}">
                <a16:creationId xmlns:a16="http://schemas.microsoft.com/office/drawing/2014/main" id="{B6A66713-8250-49D0-AD47-D5EC6A7DE6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0225" y="1449388"/>
            <a:ext cx="30956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2- السلاسل الإحصائية 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5637" name="WordArt 53">
            <a:hlinkClick r:id="rId4" action="ppaction://hlinksldjump"/>
            <a:extLst>
              <a:ext uri="{FF2B5EF4-FFF2-40B4-BE49-F238E27FC236}">
                <a16:creationId xmlns:a16="http://schemas.microsoft.com/office/drawing/2014/main" id="{732A222F-0306-48CB-8F84-47500E0A41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0225" y="2673350"/>
            <a:ext cx="309562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3-  مؤشرات الموقع 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5638" name="WordArt 54">
            <a:hlinkClick r:id="rId5" action="ppaction://hlinksldjump"/>
            <a:extLst>
              <a:ext uri="{FF2B5EF4-FFF2-40B4-BE49-F238E27FC236}">
                <a16:creationId xmlns:a16="http://schemas.microsoft.com/office/drawing/2014/main" id="{9E1A61B2-15CD-4F79-B54A-166A07BCCB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9725" y="3752850"/>
            <a:ext cx="15525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4-تمارين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95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95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 animBg="1"/>
      <p:bldP spid="195590" grpId="0" animBg="1"/>
      <p:bldP spid="195591" grpId="0" animBg="1"/>
      <p:bldP spid="195615" grpId="0" animBg="1"/>
      <p:bldP spid="195616" grpId="0" animBg="1"/>
      <p:bldP spid="195617" grpId="0" animBg="1"/>
      <p:bldP spid="1956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>
            <a:extLst>
              <a:ext uri="{FF2B5EF4-FFF2-40B4-BE49-F238E27FC236}">
                <a16:creationId xmlns:a16="http://schemas.microsoft.com/office/drawing/2014/main" id="{1DA42074-6938-45F7-A04F-26C8D1552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9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</a:t>
            </a:r>
            <a:endParaRPr lang="fr-FR"/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B7BBC160-72FF-4D49-9DB7-97A9A69E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0"/>
            <a:ext cx="3116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3-إيجاد النقطة الوسيطية :</a:t>
            </a:r>
          </a:p>
        </p:txBody>
      </p:sp>
      <p:graphicFrame>
        <p:nvGraphicFramePr>
          <p:cNvPr id="156677" name="Object 5">
            <a:extLst>
              <a:ext uri="{FF2B5EF4-FFF2-40B4-BE49-F238E27FC236}">
                <a16:creationId xmlns:a16="http://schemas.microsoft.com/office/drawing/2014/main" id="{0955F844-ECBC-4BAF-8475-80E06911D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3465513"/>
          <a:ext cx="1512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3465513"/>
                        <a:ext cx="1512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>
            <a:extLst>
              <a:ext uri="{FF2B5EF4-FFF2-40B4-BE49-F238E27FC236}">
                <a16:creationId xmlns:a16="http://schemas.microsoft.com/office/drawing/2014/main" id="{C34D5753-260D-4A48-8209-94AC0AA20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3465513"/>
          <a:ext cx="2413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5" imgW="88560" imgH="126720" progId="Equation.DSMT4">
                  <p:embed/>
                </p:oleObj>
              </mc:Choice>
              <mc:Fallback>
                <p:oleObj name="Equation" r:id="rId5" imgW="88560" imgH="126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65513"/>
                        <a:ext cx="2413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>
            <a:extLst>
              <a:ext uri="{FF2B5EF4-FFF2-40B4-BE49-F238E27FC236}">
                <a16:creationId xmlns:a16="http://schemas.microsoft.com/office/drawing/2014/main" id="{85AA1C0D-35B2-4991-8063-727A033DE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3" y="3429000"/>
          <a:ext cx="11890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3429000"/>
                        <a:ext cx="11890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0" name="Object 8">
            <a:extLst>
              <a:ext uri="{FF2B5EF4-FFF2-40B4-BE49-F238E27FC236}">
                <a16:creationId xmlns:a16="http://schemas.microsoft.com/office/drawing/2014/main" id="{404E91FD-E4C1-413D-98DB-C54254545A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536950"/>
          <a:ext cx="2270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9" imgW="88560" imgH="126720" progId="Equation.DSMT4">
                  <p:embed/>
                </p:oleObj>
              </mc:Choice>
              <mc:Fallback>
                <p:oleObj name="Equation" r:id="rId9" imgW="88560" imgH="126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536950"/>
                        <a:ext cx="2270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1" name="Object 9">
            <a:extLst>
              <a:ext uri="{FF2B5EF4-FFF2-40B4-BE49-F238E27FC236}">
                <a16:creationId xmlns:a16="http://schemas.microsoft.com/office/drawing/2014/main" id="{9CBAE5E6-E08F-48A3-B0B1-CF37EA5D3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3392488"/>
          <a:ext cx="971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392488"/>
                        <a:ext cx="9715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>
            <a:extLst>
              <a:ext uri="{FF2B5EF4-FFF2-40B4-BE49-F238E27FC236}">
                <a16:creationId xmlns:a16="http://schemas.microsoft.com/office/drawing/2014/main" id="{46EB46ED-C98F-402F-95D5-3258FD3A5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3429000"/>
          <a:ext cx="24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13" imgW="88560" imgH="126720" progId="Equation.DSMT4">
                  <p:embed/>
                </p:oleObj>
              </mc:Choice>
              <mc:Fallback>
                <p:oleObj name="Equation" r:id="rId13" imgW="88560" imgH="126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3429000"/>
                        <a:ext cx="24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>
            <a:extLst>
              <a:ext uri="{FF2B5EF4-FFF2-40B4-BE49-F238E27FC236}">
                <a16:creationId xmlns:a16="http://schemas.microsoft.com/office/drawing/2014/main" id="{49CC915F-6F9A-48F8-8EEF-84CF7CD63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3429000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3429000"/>
                        <a:ext cx="307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>
            <a:extLst>
              <a:ext uri="{FF2B5EF4-FFF2-40B4-BE49-F238E27FC236}">
                <a16:creationId xmlns:a16="http://schemas.microsoft.com/office/drawing/2014/main" id="{F88777D3-EC8F-40CB-80A6-50A7F163B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3465513"/>
          <a:ext cx="2159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17" imgW="88560" imgH="126720" progId="Equation.DSMT4">
                  <p:embed/>
                </p:oleObj>
              </mc:Choice>
              <mc:Fallback>
                <p:oleObj name="Equation" r:id="rId17" imgW="88560" imgH="126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3465513"/>
                        <a:ext cx="2159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>
            <a:extLst>
              <a:ext uri="{FF2B5EF4-FFF2-40B4-BE49-F238E27FC236}">
                <a16:creationId xmlns:a16="http://schemas.microsoft.com/office/drawing/2014/main" id="{F4694D08-A30F-4BB1-8C56-AE4358B79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3465513"/>
          <a:ext cx="1333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19" imgW="545760" imgH="177480" progId="Equation.DSMT4">
                  <p:embed/>
                </p:oleObj>
              </mc:Choice>
              <mc:Fallback>
                <p:oleObj name="Equation" r:id="rId19" imgW="54576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465513"/>
                        <a:ext cx="1333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6" name="Object 14">
            <a:extLst>
              <a:ext uri="{FF2B5EF4-FFF2-40B4-BE49-F238E27FC236}">
                <a16:creationId xmlns:a16="http://schemas.microsoft.com/office/drawing/2014/main" id="{5CD5A139-533E-4792-BDE6-94E3203DB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4797425"/>
          <a:ext cx="5762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21" imgW="215640" imgH="164880" progId="Equation.DSMT4">
                  <p:embed/>
                </p:oleObj>
              </mc:Choice>
              <mc:Fallback>
                <p:oleObj name="Equation" r:id="rId21" imgW="21564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97425"/>
                        <a:ext cx="57626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7" name="Object 15">
            <a:extLst>
              <a:ext uri="{FF2B5EF4-FFF2-40B4-BE49-F238E27FC236}">
                <a16:creationId xmlns:a16="http://schemas.microsoft.com/office/drawing/2014/main" id="{8FC8D3C9-CB2A-4F46-9D37-B7F702E5F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4797425"/>
          <a:ext cx="1331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23" imgW="406080" imgH="164880" progId="Equation.DSMT4">
                  <p:embed/>
                </p:oleObj>
              </mc:Choice>
              <mc:Fallback>
                <p:oleObj name="Equation" r:id="rId23" imgW="4060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4797425"/>
                        <a:ext cx="1331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16">
            <a:extLst>
              <a:ext uri="{FF2B5EF4-FFF2-40B4-BE49-F238E27FC236}">
                <a16:creationId xmlns:a16="http://schemas.microsoft.com/office/drawing/2014/main" id="{08280A9B-66C0-4527-A22E-A14FB3016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4760913"/>
          <a:ext cx="466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760913"/>
                        <a:ext cx="4667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>
            <a:extLst>
              <a:ext uri="{FF2B5EF4-FFF2-40B4-BE49-F238E27FC236}">
                <a16:creationId xmlns:a16="http://schemas.microsoft.com/office/drawing/2014/main" id="{E9656F3F-C94F-4CD7-8AC4-5C82E5E9F9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1388" y="4760913"/>
          <a:ext cx="15113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27" imgW="583920" imgH="177480" progId="Equation.DSMT4">
                  <p:embed/>
                </p:oleObj>
              </mc:Choice>
              <mc:Fallback>
                <p:oleObj name="Equation" r:id="rId27" imgW="5839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760913"/>
                        <a:ext cx="15113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>
            <a:extLst>
              <a:ext uri="{FF2B5EF4-FFF2-40B4-BE49-F238E27FC236}">
                <a16:creationId xmlns:a16="http://schemas.microsoft.com/office/drawing/2014/main" id="{3D2D9C32-0BB9-4A43-9B39-CCA483987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4760913"/>
          <a:ext cx="12239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29" imgW="406080" imgH="177480" progId="Equation.DSMT4">
                  <p:embed/>
                </p:oleObj>
              </mc:Choice>
              <mc:Fallback>
                <p:oleObj name="Equation" r:id="rId29" imgW="40608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0913"/>
                        <a:ext cx="12239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>
            <a:extLst>
              <a:ext uri="{FF2B5EF4-FFF2-40B4-BE49-F238E27FC236}">
                <a16:creationId xmlns:a16="http://schemas.microsoft.com/office/drawing/2014/main" id="{FC5A56CC-0328-4856-BEA0-E38C8046C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584200"/>
          <a:ext cx="8985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31" imgW="507960" imgH="393480" progId="Equation.DSMT4">
                  <p:embed/>
                </p:oleObj>
              </mc:Choice>
              <mc:Fallback>
                <p:oleObj name="Equation" r:id="rId31" imgW="50796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84200"/>
                        <a:ext cx="8985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1" name="Rectangle 29">
            <a:extLst>
              <a:ext uri="{FF2B5EF4-FFF2-40B4-BE49-F238E27FC236}">
                <a16:creationId xmlns:a16="http://schemas.microsoft.com/office/drawing/2014/main" id="{CDF8A20C-3AF7-4182-869C-B23FDF57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57225"/>
            <a:ext cx="1751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بين النقطتين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6702" name="Object 30">
            <a:extLst>
              <a:ext uri="{FF2B5EF4-FFF2-40B4-BE49-F238E27FC236}">
                <a16:creationId xmlns:a16="http://schemas.microsoft.com/office/drawing/2014/main" id="{A6B51081-FFEB-463E-924B-BB7B6DDBE0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25" y="692150"/>
          <a:ext cx="3683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Equation" r:id="rId33" imgW="177480" imgH="177480" progId="Equation.DSMT4">
                  <p:embed/>
                </p:oleObj>
              </mc:Choice>
              <mc:Fallback>
                <p:oleObj name="Equation" r:id="rId33" imgW="1774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692150"/>
                        <a:ext cx="3683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3" name="Object 31">
            <a:extLst>
              <a:ext uri="{FF2B5EF4-FFF2-40B4-BE49-F238E27FC236}">
                <a16:creationId xmlns:a16="http://schemas.microsoft.com/office/drawing/2014/main" id="{9C1E556D-600F-4660-903C-865727D57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80010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35" imgW="88560" imgH="126720" progId="Equation.DSMT4">
                  <p:embed/>
                </p:oleObj>
              </mc:Choice>
              <mc:Fallback>
                <p:oleObj name="Equation" r:id="rId35" imgW="88560" imgH="1267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800100"/>
                        <a:ext cx="1905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4" name="Object 32">
            <a:extLst>
              <a:ext uri="{FF2B5EF4-FFF2-40B4-BE49-F238E27FC236}">
                <a16:creationId xmlns:a16="http://schemas.microsoft.com/office/drawing/2014/main" id="{EC4831EC-B90E-4A87-95A8-F91BDD1B2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692150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37" imgW="164880" imgH="164880" progId="Equation.DSMT4">
                  <p:embed/>
                </p:oleObj>
              </mc:Choice>
              <mc:Fallback>
                <p:oleObj name="Equation" r:id="rId37" imgW="164880" imgH="164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692150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5" name="Rectangle 33">
            <a:extLst>
              <a:ext uri="{FF2B5EF4-FFF2-40B4-BE49-F238E27FC236}">
                <a16:creationId xmlns:a16="http://schemas.microsoft.com/office/drawing/2014/main" id="{9ADE31C9-026D-4CBE-9D79-6A10F6CB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268413"/>
            <a:ext cx="1519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لأن رقميهما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6706" name="Object 34">
            <a:extLst>
              <a:ext uri="{FF2B5EF4-FFF2-40B4-BE49-F238E27FC236}">
                <a16:creationId xmlns:a16="http://schemas.microsoft.com/office/drawing/2014/main" id="{58181A26-1D56-4AA2-B157-1C7997C23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1233488"/>
          <a:ext cx="4683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39" imgW="190440" imgH="177480" progId="Equation.DSMT4">
                  <p:embed/>
                </p:oleObj>
              </mc:Choice>
              <mc:Fallback>
                <p:oleObj name="Equation" r:id="rId39" imgW="190440" imgH="177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233488"/>
                        <a:ext cx="4683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7" name="Object 35">
            <a:extLst>
              <a:ext uri="{FF2B5EF4-FFF2-40B4-BE49-F238E27FC236}">
                <a16:creationId xmlns:a16="http://schemas.microsoft.com/office/drawing/2014/main" id="{13C818D9-9D4F-4904-839D-3CCED4C9F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1412875"/>
          <a:ext cx="227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41" imgW="88560" imgH="126720" progId="Equation.DSMT4">
                  <p:embed/>
                </p:oleObj>
              </mc:Choice>
              <mc:Fallback>
                <p:oleObj name="Equation" r:id="rId41" imgW="88560" imgH="12672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412875"/>
                        <a:ext cx="2270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8" name="Object 36">
            <a:extLst>
              <a:ext uri="{FF2B5EF4-FFF2-40B4-BE49-F238E27FC236}">
                <a16:creationId xmlns:a16="http://schemas.microsoft.com/office/drawing/2014/main" id="{56CB66A2-3EBB-482C-8834-11D25107F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1233488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43" imgW="177480" imgH="177480" progId="Equation.DSMT4">
                  <p:embed/>
                </p:oleObj>
              </mc:Choice>
              <mc:Fallback>
                <p:oleObj name="Equation" r:id="rId43" imgW="17748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233488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9" name="Rectangle 37">
            <a:extLst>
              <a:ext uri="{FF2B5EF4-FFF2-40B4-BE49-F238E27FC236}">
                <a16:creationId xmlns:a16="http://schemas.microsoft.com/office/drawing/2014/main" id="{E36611DE-0097-4CEF-9945-6CBA7958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196975"/>
            <a:ext cx="1587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على الترتيب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10" name="Rectangle 38">
            <a:extLst>
              <a:ext uri="{FF2B5EF4-FFF2-40B4-BE49-F238E27FC236}">
                <a16:creationId xmlns:a16="http://schemas.microsoft.com/office/drawing/2014/main" id="{277B2102-B4D9-4F1B-A13C-D4C478A3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1989138"/>
            <a:ext cx="3473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 أن النقطة الوسيطية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6711" name="Object 39">
            <a:extLst>
              <a:ext uri="{FF2B5EF4-FFF2-40B4-BE49-F238E27FC236}">
                <a16:creationId xmlns:a16="http://schemas.microsoft.com/office/drawing/2014/main" id="{BD4F1338-6ECD-4103-BBF8-2FF825460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1881188"/>
          <a:ext cx="18732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45" imgW="876240" imgH="393480" progId="Equation.DSMT4">
                  <p:embed/>
                </p:oleObj>
              </mc:Choice>
              <mc:Fallback>
                <p:oleObj name="Equation" r:id="rId45" imgW="87624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881188"/>
                        <a:ext cx="18732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12" name="Rectangle 40">
            <a:extLst>
              <a:ext uri="{FF2B5EF4-FFF2-40B4-BE49-F238E27FC236}">
                <a16:creationId xmlns:a16="http://schemas.microsoft.com/office/drawing/2014/main" id="{E37D2AD8-F131-4B92-A835-B95E6E93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692150"/>
            <a:ext cx="1952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النقطة الوسيطية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14" name="Rectangle 42">
            <a:extLst>
              <a:ext uri="{FF2B5EF4-FFF2-40B4-BE49-F238E27FC236}">
                <a16:creationId xmlns:a16="http://schemas.microsoft.com/office/drawing/2014/main" id="{386DFF5D-7ADB-4DC1-8603-473F1B26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692150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15" name="Rectangle 43">
            <a:extLst>
              <a:ext uri="{FF2B5EF4-FFF2-40B4-BE49-F238E27FC236}">
                <a16:creationId xmlns:a16="http://schemas.microsoft.com/office/drawing/2014/main" id="{A76076E5-FFDA-4F33-A38C-2F3E3EFF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692150"/>
            <a:ext cx="1239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نلاحظ أن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16" name="Rectangle 44">
            <a:extLst>
              <a:ext uri="{FF2B5EF4-FFF2-40B4-BE49-F238E27FC236}">
                <a16:creationId xmlns:a16="http://schemas.microsoft.com/office/drawing/2014/main" id="{BF99BEDC-EED8-4498-8FA3-DDAF1D83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600325"/>
            <a:ext cx="1001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توضيح</a:t>
            </a:r>
            <a:endParaRPr lang="fr-FR" u="sng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6717" name="Object 45">
            <a:extLst>
              <a:ext uri="{FF2B5EF4-FFF2-40B4-BE49-F238E27FC236}">
                <a16:creationId xmlns:a16="http://schemas.microsoft.com/office/drawing/2014/main" id="{1C294338-2E09-44A2-B7CB-B313F118F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4724400"/>
          <a:ext cx="15255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47" imgW="723600" imgH="177480" progId="Equation.DSMT4">
                  <p:embed/>
                </p:oleObj>
              </mc:Choice>
              <mc:Fallback>
                <p:oleObj name="Equation" r:id="rId47" imgW="723600" imgH="177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4724400"/>
                        <a:ext cx="15255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0" name="Object 48">
            <a:extLst>
              <a:ext uri="{FF2B5EF4-FFF2-40B4-BE49-F238E27FC236}">
                <a16:creationId xmlns:a16="http://schemas.microsoft.com/office/drawing/2014/main" id="{F109AF34-6930-4132-BC7F-3AF3AB699B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760913"/>
          <a:ext cx="730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49" imgW="355320" imgH="177480" progId="Equation.DSMT4">
                  <p:embed/>
                </p:oleObj>
              </mc:Choice>
              <mc:Fallback>
                <p:oleObj name="Equation" r:id="rId49" imgW="355320" imgH="177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60913"/>
                        <a:ext cx="7302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21" name="Object 49">
            <a:extLst>
              <a:ext uri="{FF2B5EF4-FFF2-40B4-BE49-F238E27FC236}">
                <a16:creationId xmlns:a16="http://schemas.microsoft.com/office/drawing/2014/main" id="{C8C99FD4-586A-4232-9A89-EB2C3E90C4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4760913"/>
          <a:ext cx="8588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51" imgW="469800" imgH="177480" progId="Equation.DSMT4">
                  <p:embed/>
                </p:oleObj>
              </mc:Choice>
              <mc:Fallback>
                <p:oleObj name="Equation" r:id="rId51" imgW="469800" imgH="177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760913"/>
                        <a:ext cx="8588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22" name="AutoShape 50">
            <a:extLst>
              <a:ext uri="{FF2B5EF4-FFF2-40B4-BE49-F238E27FC236}">
                <a16:creationId xmlns:a16="http://schemas.microsoft.com/office/drawing/2014/main" id="{58962517-BC61-4BCB-8022-A03FF227B7A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366544" y="1086644"/>
            <a:ext cx="180975" cy="5729287"/>
          </a:xfrm>
          <a:prstGeom prst="leftBrace">
            <a:avLst>
              <a:gd name="adj1" fmla="val 723148"/>
              <a:gd name="adj2" fmla="val 4744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6723" name="AutoShape 51">
            <a:extLst>
              <a:ext uri="{FF2B5EF4-FFF2-40B4-BE49-F238E27FC236}">
                <a16:creationId xmlns:a16="http://schemas.microsoft.com/office/drawing/2014/main" id="{1E2E6B8D-F57F-44EE-90A1-249E02F06F2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030663" y="1341437"/>
            <a:ext cx="541338" cy="8101013"/>
          </a:xfrm>
          <a:prstGeom prst="leftBrace">
            <a:avLst>
              <a:gd name="adj1" fmla="val 244633"/>
              <a:gd name="adj2" fmla="val 4872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6725" name="Rectangle 53">
            <a:extLst>
              <a:ext uri="{FF2B5EF4-FFF2-40B4-BE49-F238E27FC236}">
                <a16:creationId xmlns:a16="http://schemas.microsoft.com/office/drawing/2014/main" id="{22655E70-5AF5-46E6-89B6-8D084403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6338888"/>
            <a:ext cx="1477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الوسيط هو: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6" name="Rectangle 54">
            <a:extLst>
              <a:ext uri="{FF2B5EF4-FFF2-40B4-BE49-F238E27FC236}">
                <a16:creationId xmlns:a16="http://schemas.microsoft.com/office/drawing/2014/main" id="{125E7D17-EB67-4B59-84D0-AA3D64FCD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29972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7" name="Rectangle 55">
            <a:extLst>
              <a:ext uri="{FF2B5EF4-FFF2-40B4-BE49-F238E27FC236}">
                <a16:creationId xmlns:a16="http://schemas.microsoft.com/office/drawing/2014/main" id="{FDC0C120-A9D6-4797-82CF-D448707F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997200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8" name="Rectangle 56">
            <a:extLst>
              <a:ext uri="{FF2B5EF4-FFF2-40B4-BE49-F238E27FC236}">
                <a16:creationId xmlns:a16="http://schemas.microsoft.com/office/drawing/2014/main" id="{C6630F88-6BE2-4676-A63F-0C9A2F1BA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60688"/>
            <a:ext cx="382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9" name="Rectangle 57">
            <a:extLst>
              <a:ext uri="{FF2B5EF4-FFF2-40B4-BE49-F238E27FC236}">
                <a16:creationId xmlns:a16="http://schemas.microsoft.com/office/drawing/2014/main" id="{ACFB0596-29B3-4DF3-B170-13794FD7C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972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0" name="Rectangle 58">
            <a:extLst>
              <a:ext uri="{FF2B5EF4-FFF2-40B4-BE49-F238E27FC236}">
                <a16:creationId xmlns:a16="http://schemas.microsoft.com/office/drawing/2014/main" id="{CAB42BBF-0FD1-4419-911F-AE6CF463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3033713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1" name="Rectangle 59">
            <a:extLst>
              <a:ext uri="{FF2B5EF4-FFF2-40B4-BE49-F238E27FC236}">
                <a16:creationId xmlns:a16="http://schemas.microsoft.com/office/drawing/2014/main" id="{B18E6D10-61A2-4A2D-87C2-3C998C0C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292600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2" name="Rectangle 60">
            <a:extLst>
              <a:ext uri="{FF2B5EF4-FFF2-40B4-BE49-F238E27FC236}">
                <a16:creationId xmlns:a16="http://schemas.microsoft.com/office/drawing/2014/main" id="{6B6F8E1A-CAAA-464D-9709-2F2E38B1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624513"/>
            <a:ext cx="822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17قيمة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3" name="Rectangle 61">
            <a:extLst>
              <a:ext uri="{FF2B5EF4-FFF2-40B4-BE49-F238E27FC236}">
                <a16:creationId xmlns:a16="http://schemas.microsoft.com/office/drawing/2014/main" id="{A29591BB-CD47-4782-8986-1D65D30A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36562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4" name="Rectangle 62">
            <a:extLst>
              <a:ext uri="{FF2B5EF4-FFF2-40B4-BE49-F238E27FC236}">
                <a16:creationId xmlns:a16="http://schemas.microsoft.com/office/drawing/2014/main" id="{DFD09B3C-847D-4284-B648-A9AF090D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4329113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5" name="Rectangle 63">
            <a:extLst>
              <a:ext uri="{FF2B5EF4-FFF2-40B4-BE49-F238E27FC236}">
                <a16:creationId xmlns:a16="http://schemas.microsoft.com/office/drawing/2014/main" id="{B3A78F08-CEA6-42B1-B6E1-F8825B0D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292600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6" name="Rectangle 64">
            <a:extLst>
              <a:ext uri="{FF2B5EF4-FFF2-40B4-BE49-F238E27FC236}">
                <a16:creationId xmlns:a16="http://schemas.microsoft.com/office/drawing/2014/main" id="{413BDB35-2404-4F3F-960F-D94CE0043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7" name="Rectangle 65">
            <a:extLst>
              <a:ext uri="{FF2B5EF4-FFF2-40B4-BE49-F238E27FC236}">
                <a16:creationId xmlns:a16="http://schemas.microsoft.com/office/drawing/2014/main" id="{68386FFF-A8B7-41A5-8679-3CE571D9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972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8" name="Rectangle 66">
            <a:extLst>
              <a:ext uri="{FF2B5EF4-FFF2-40B4-BE49-F238E27FC236}">
                <a16:creationId xmlns:a16="http://schemas.microsoft.com/office/drawing/2014/main" id="{7032960F-52BF-42E0-AD4E-CA29F1C1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97200"/>
            <a:ext cx="392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39" name="Rectangle 67">
            <a:extLst>
              <a:ext uri="{FF2B5EF4-FFF2-40B4-BE49-F238E27FC236}">
                <a16:creationId xmlns:a16="http://schemas.microsoft.com/office/drawing/2014/main" id="{4C45F041-3F9A-463C-84A8-E58C4B030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03371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0" name="Rectangle 68">
            <a:extLst>
              <a:ext uri="{FF2B5EF4-FFF2-40B4-BE49-F238E27FC236}">
                <a16:creationId xmlns:a16="http://schemas.microsoft.com/office/drawing/2014/main" id="{B0E73D0C-5421-46E1-B722-97761740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03371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1" name="Rectangle 69">
            <a:extLst>
              <a:ext uri="{FF2B5EF4-FFF2-40B4-BE49-F238E27FC236}">
                <a16:creationId xmlns:a16="http://schemas.microsoft.com/office/drawing/2014/main" id="{D70DDF62-F5DF-4624-AE7B-5AACC1E4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365625"/>
            <a:ext cx="392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2" name="Rectangle 70">
            <a:extLst>
              <a:ext uri="{FF2B5EF4-FFF2-40B4-BE49-F238E27FC236}">
                <a16:creationId xmlns:a16="http://schemas.microsoft.com/office/drawing/2014/main" id="{F11AB8A7-F56A-4914-B6DF-14188DE1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65625"/>
            <a:ext cx="392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3" name="Rectangle 71">
            <a:extLst>
              <a:ext uri="{FF2B5EF4-FFF2-40B4-BE49-F238E27FC236}">
                <a16:creationId xmlns:a16="http://schemas.microsoft.com/office/drawing/2014/main" id="{7BF036C0-0FF4-429B-A4E8-4CD74B11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32911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4" name="Rectangle 72">
            <a:extLst>
              <a:ext uri="{FF2B5EF4-FFF2-40B4-BE49-F238E27FC236}">
                <a16:creationId xmlns:a16="http://schemas.microsoft.com/office/drawing/2014/main" id="{7A73E5E8-3631-418A-801E-555245C3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365625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5" name="Rectangle 73">
            <a:extLst>
              <a:ext uri="{FF2B5EF4-FFF2-40B4-BE49-F238E27FC236}">
                <a16:creationId xmlns:a16="http://schemas.microsoft.com/office/drawing/2014/main" id="{F715D5E0-A9FD-4091-835C-3A015A6D4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32911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6" name="Rectangle 74">
            <a:extLst>
              <a:ext uri="{FF2B5EF4-FFF2-40B4-BE49-F238E27FC236}">
                <a16:creationId xmlns:a16="http://schemas.microsoft.com/office/drawing/2014/main" id="{0458983C-94E9-4EAD-9110-A7FDAFB8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292600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7" name="Rectangle 75">
            <a:extLst>
              <a:ext uri="{FF2B5EF4-FFF2-40B4-BE49-F238E27FC236}">
                <a16:creationId xmlns:a16="http://schemas.microsoft.com/office/drawing/2014/main" id="{D434861C-B08E-46B2-824E-41397059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4292600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8" name="Rectangle 76">
            <a:extLst>
              <a:ext uri="{FF2B5EF4-FFF2-40B4-BE49-F238E27FC236}">
                <a16:creationId xmlns:a16="http://schemas.microsoft.com/office/drawing/2014/main" id="{C2289A2E-C432-4BFC-A779-73C4581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436562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49" name="Rectangle 77">
            <a:extLst>
              <a:ext uri="{FF2B5EF4-FFF2-40B4-BE49-F238E27FC236}">
                <a16:creationId xmlns:a16="http://schemas.microsoft.com/office/drawing/2014/main" id="{222AD357-D95A-4179-A293-399BB31D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4292600"/>
            <a:ext cx="3825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50" name="Rectangle 78">
            <a:extLst>
              <a:ext uri="{FF2B5EF4-FFF2-40B4-BE49-F238E27FC236}">
                <a16:creationId xmlns:a16="http://schemas.microsoft.com/office/drawing/2014/main" id="{9CC6B0EC-53D2-4E1C-8E7C-986B98B7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329113"/>
            <a:ext cx="382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51" name="Rectangle 79">
            <a:extLst>
              <a:ext uri="{FF2B5EF4-FFF2-40B4-BE49-F238E27FC236}">
                <a16:creationId xmlns:a16="http://schemas.microsoft.com/office/drawing/2014/main" id="{11F46766-1FEE-4DD1-ABED-B44201D3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968750"/>
            <a:ext cx="822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17قيمة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56" name="Oval 84">
            <a:extLst>
              <a:ext uri="{FF2B5EF4-FFF2-40B4-BE49-F238E27FC236}">
                <a16:creationId xmlns:a16="http://schemas.microsoft.com/office/drawing/2014/main" id="{A4AD0FBE-461D-476B-87D0-DB28A006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3392488"/>
            <a:ext cx="431800" cy="576262"/>
          </a:xfrm>
          <a:prstGeom prst="ellipse">
            <a:avLst/>
          </a:prstGeom>
          <a:noFill/>
          <a:ln w="1905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56757" name="Oval 85">
            <a:extLst>
              <a:ext uri="{FF2B5EF4-FFF2-40B4-BE49-F238E27FC236}">
                <a16:creationId xmlns:a16="http://schemas.microsoft.com/office/drawing/2014/main" id="{78B74854-0E8A-4F5C-9BEC-CC2BDD32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616450"/>
            <a:ext cx="468312" cy="612775"/>
          </a:xfrm>
          <a:prstGeom prst="ellipse">
            <a:avLst/>
          </a:prstGeom>
          <a:noFill/>
          <a:ln w="1905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56758" name="Line 86">
            <a:extLst>
              <a:ext uri="{FF2B5EF4-FFF2-40B4-BE49-F238E27FC236}">
                <a16:creationId xmlns:a16="http://schemas.microsoft.com/office/drawing/2014/main" id="{340FFD53-A66D-4F52-8EE6-FB757B011F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67288" y="4400550"/>
            <a:ext cx="3168650" cy="396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6759" name="Line 87">
            <a:extLst>
              <a:ext uri="{FF2B5EF4-FFF2-40B4-BE49-F238E27FC236}">
                <a16:creationId xmlns:a16="http://schemas.microsoft.com/office/drawing/2014/main" id="{2F591240-D26B-4AEB-A9E8-38D2B5CB97AA}"/>
              </a:ext>
            </a:extLst>
          </p:cNvPr>
          <p:cNvSpPr>
            <a:spLocks noChangeShapeType="1"/>
          </p:cNvSpPr>
          <p:nvPr/>
        </p:nvSpPr>
        <p:spPr bwMode="auto">
          <a:xfrm rot="6272850" flipH="1" flipV="1">
            <a:off x="3467894" y="3318669"/>
            <a:ext cx="101600" cy="16271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56760" name="Object 88">
            <a:extLst>
              <a:ext uri="{FF2B5EF4-FFF2-40B4-BE49-F238E27FC236}">
                <a16:creationId xmlns:a16="http://schemas.microsoft.com/office/drawing/2014/main" id="{6F3A7C1C-BC43-442C-96FA-24C24BEDF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4113213"/>
          <a:ext cx="585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53" imgW="304560" imgH="203040" progId="Equation.DSMT4">
                  <p:embed/>
                </p:oleObj>
              </mc:Choice>
              <mc:Fallback>
                <p:oleObj name="Equation" r:id="rId53" imgW="304560" imgH="20304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13213"/>
                        <a:ext cx="5857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61" name="Object 89">
            <a:extLst>
              <a:ext uri="{FF2B5EF4-FFF2-40B4-BE49-F238E27FC236}">
                <a16:creationId xmlns:a16="http://schemas.microsoft.com/office/drawing/2014/main" id="{2DB540FE-309E-4ECC-A11B-F3674BBB1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6370638"/>
          <a:ext cx="7302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55" imgW="304560" imgH="203040" progId="Equation.DSMT4">
                  <p:embed/>
                </p:oleObj>
              </mc:Choice>
              <mc:Fallback>
                <p:oleObj name="Equation" r:id="rId55" imgW="304560" imgH="20304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6370638"/>
                        <a:ext cx="7302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71" name="Rectangle 99">
            <a:extLst>
              <a:ext uri="{FF2B5EF4-FFF2-40B4-BE49-F238E27FC236}">
                <a16:creationId xmlns:a16="http://schemas.microsoft.com/office/drawing/2014/main" id="{A7EAAE6F-CF14-483C-8AB7-04B0A0AE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0463"/>
            <a:ext cx="47101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وعدد القيم (النقاط المحصل عليها)زوجي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15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15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0" fill="hold"/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 fill="hold"/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0" fill="hold"/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0" fill="hold"/>
                                        <p:tgtEl>
                                          <p:spTgt spid="15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0" fill="hold"/>
                                        <p:tgtEl>
                                          <p:spTgt spid="156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156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15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5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0" fill="hold"/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3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15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000" fill="hold"/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000" fill="hold"/>
                                        <p:tgtEl>
                                          <p:spTgt spid="15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0" fill="hold"/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000" fill="hold"/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0" fill="hold"/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0" fill="hold"/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000" fill="hold"/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000" fill="hold"/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15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3000" fill="hold"/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000" fill="hold"/>
                                        <p:tgtEl>
                                          <p:spTgt spid="15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 nodeType="clickPar">
                      <p:stCondLst>
                        <p:cond delay="indefinite"/>
                      </p:stCondLst>
                      <p:childTnLst>
                        <p:par>
                          <p:cTn id="4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2" dur="2000"/>
                                        <p:tgtEl>
                                          <p:spTgt spid="15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5" dur="3000"/>
                                        <p:tgtEl>
                                          <p:spTgt spid="15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0" fill="hold"/>
                                        <p:tgtEl>
                                          <p:spTgt spid="15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0" fill="hold"/>
                                        <p:tgtEl>
                                          <p:spTgt spid="15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0" fill="hold"/>
                                        <p:tgtEl>
                                          <p:spTgt spid="15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0" fill="hold"/>
                                        <p:tgtEl>
                                          <p:spTgt spid="15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2000" fill="hold"/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2000" fill="hold"/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3000" fill="hold"/>
                                        <p:tgtEl>
                                          <p:spTgt spid="15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000" fill="hold"/>
                                        <p:tgtEl>
                                          <p:spTgt spid="15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000" fill="hold"/>
                                        <p:tgtEl>
                                          <p:spTgt spid="15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000" fill="hold"/>
                                        <p:tgtEl>
                                          <p:spTgt spid="15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nimBg="1"/>
      <p:bldP spid="156676" grpId="0"/>
      <p:bldP spid="156701" grpId="0"/>
      <p:bldP spid="156705" grpId="0"/>
      <p:bldP spid="156709" grpId="0"/>
      <p:bldP spid="156710" grpId="0"/>
      <p:bldP spid="156712" grpId="0"/>
      <p:bldP spid="156714" grpId="0"/>
      <p:bldP spid="156715" grpId="0"/>
      <p:bldP spid="156716" grpId="0"/>
      <p:bldP spid="156722" grpId="0" animBg="1"/>
      <p:bldP spid="156723" grpId="0" animBg="1"/>
      <p:bldP spid="156725" grpId="0"/>
      <p:bldP spid="156726" grpId="0"/>
      <p:bldP spid="156727" grpId="0"/>
      <p:bldP spid="156728" grpId="0"/>
      <p:bldP spid="156729" grpId="0"/>
      <p:bldP spid="156730" grpId="0"/>
      <p:bldP spid="156731" grpId="0"/>
      <p:bldP spid="156732" grpId="0"/>
      <p:bldP spid="156733" grpId="0"/>
      <p:bldP spid="156734" grpId="0"/>
      <p:bldP spid="156735" grpId="0"/>
      <p:bldP spid="156736" grpId="0"/>
      <p:bldP spid="156737" grpId="0"/>
      <p:bldP spid="156738" grpId="0"/>
      <p:bldP spid="156739" grpId="0"/>
      <p:bldP spid="156740" grpId="0"/>
      <p:bldP spid="156741" grpId="0"/>
      <p:bldP spid="156742" grpId="0"/>
      <p:bldP spid="156743" grpId="0"/>
      <p:bldP spid="156744" grpId="0"/>
      <p:bldP spid="156745" grpId="0"/>
      <p:bldP spid="156746" grpId="0"/>
      <p:bldP spid="156747" grpId="0"/>
      <p:bldP spid="156748" grpId="0"/>
      <p:bldP spid="156749" grpId="0"/>
      <p:bldP spid="156750" grpId="0"/>
      <p:bldP spid="156751" grpId="0"/>
      <p:bldP spid="156756" grpId="0" animBg="1"/>
      <p:bldP spid="156757" grpId="0" animBg="1"/>
      <p:bldP spid="1567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>
            <a:extLst>
              <a:ext uri="{FF2B5EF4-FFF2-40B4-BE49-F238E27FC236}">
                <a16:creationId xmlns:a16="http://schemas.microsoft.com/office/drawing/2014/main" id="{F3BB991F-ACA6-4C82-953C-7A415A1101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52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800"/>
          </a:p>
        </p:txBody>
      </p:sp>
      <p:graphicFrame>
        <p:nvGraphicFramePr>
          <p:cNvPr id="186511" name="Group 143">
            <a:extLst>
              <a:ext uri="{FF2B5EF4-FFF2-40B4-BE49-F238E27FC236}">
                <a16:creationId xmlns:a16="http://schemas.microsoft.com/office/drawing/2014/main" id="{7E7607F0-58EE-4688-B1B8-942770D8DAD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719138" y="1016000"/>
          <a:ext cx="7462837" cy="4146550"/>
        </p:xfrm>
        <a:graphic>
          <a:graphicData uri="http://schemas.openxmlformats.org/drawingml/2006/table">
            <a:tbl>
              <a:tblPr rtl="1"/>
              <a:tblGrid>
                <a:gridCol w="746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6372" name="Rectangle 4">
            <a:extLst>
              <a:ext uri="{FF2B5EF4-FFF2-40B4-BE49-F238E27FC236}">
                <a16:creationId xmlns:a16="http://schemas.microsoft.com/office/drawing/2014/main" id="{25AAB233-A614-468F-B23E-F07DC6D4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0"/>
            <a:ext cx="501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7C696BA0-BBE5-4B6A-99EA-AFB8BB1A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4813"/>
            <a:ext cx="5162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مخطط بالأعمدة للتكرارات المجمعة المتزايدة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6422" name="Object 54">
            <a:extLst>
              <a:ext uri="{FF2B5EF4-FFF2-40B4-BE49-F238E27FC236}">
                <a16:creationId xmlns:a16="http://schemas.microsoft.com/office/drawing/2014/main" id="{CD2FFD7C-ED13-4769-90EC-F685514B4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4833938"/>
          <a:ext cx="263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833938"/>
                        <a:ext cx="263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3" name="Object 55">
            <a:extLst>
              <a:ext uri="{FF2B5EF4-FFF2-40B4-BE49-F238E27FC236}">
                <a16:creationId xmlns:a16="http://schemas.microsoft.com/office/drawing/2014/main" id="{A1D5827C-22B0-4D43-B597-28C56EE3E5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4400550"/>
          <a:ext cx="1905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400550"/>
                        <a:ext cx="1905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4" name="Object 56">
            <a:extLst>
              <a:ext uri="{FF2B5EF4-FFF2-40B4-BE49-F238E27FC236}">
                <a16:creationId xmlns:a16="http://schemas.microsoft.com/office/drawing/2014/main" id="{E2384641-8B82-4E91-9BFC-45FA147CC3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3897313"/>
          <a:ext cx="3063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7" imgW="177480" imgH="177480" progId="Equation.DSMT4">
                  <p:embed/>
                </p:oleObj>
              </mc:Choice>
              <mc:Fallback>
                <p:oleObj name="Equation" r:id="rId7" imgW="177480" imgH="177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897313"/>
                        <a:ext cx="3063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5" name="Object 57">
            <a:extLst>
              <a:ext uri="{FF2B5EF4-FFF2-40B4-BE49-F238E27FC236}">
                <a16:creationId xmlns:a16="http://schemas.microsoft.com/office/drawing/2014/main" id="{42CDEC9F-DF63-462C-9DBB-8F4EFF4E3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429000"/>
          <a:ext cx="2698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9000"/>
                        <a:ext cx="2698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6" name="Object 58">
            <a:extLst>
              <a:ext uri="{FF2B5EF4-FFF2-40B4-BE49-F238E27FC236}">
                <a16:creationId xmlns:a16="http://schemas.microsoft.com/office/drawing/2014/main" id="{8DDCDFB8-237C-41C5-85B3-90C879C48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852738"/>
          <a:ext cx="3540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52738"/>
                        <a:ext cx="35401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7" name="Object 59">
            <a:extLst>
              <a:ext uri="{FF2B5EF4-FFF2-40B4-BE49-F238E27FC236}">
                <a16:creationId xmlns:a16="http://schemas.microsoft.com/office/drawing/2014/main" id="{346586BD-23AF-4693-B341-34437EEC0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457450"/>
          <a:ext cx="3238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57450"/>
                        <a:ext cx="3238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8" name="Object 60">
            <a:extLst>
              <a:ext uri="{FF2B5EF4-FFF2-40B4-BE49-F238E27FC236}">
                <a16:creationId xmlns:a16="http://schemas.microsoft.com/office/drawing/2014/main" id="{95CE27DA-3351-46BC-B02C-C5F9FDB7E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844675"/>
          <a:ext cx="3127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15" imgW="190440" imgH="177480" progId="Equation.DSMT4">
                  <p:embed/>
                </p:oleObj>
              </mc:Choice>
              <mc:Fallback>
                <p:oleObj name="Equation" r:id="rId15" imgW="190440" imgH="177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3127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9" name="Object 61">
            <a:extLst>
              <a:ext uri="{FF2B5EF4-FFF2-40B4-BE49-F238E27FC236}">
                <a16:creationId xmlns:a16="http://schemas.microsoft.com/office/drawing/2014/main" id="{5F9FEDE4-CBA7-4A16-A058-699FB2042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1304925"/>
          <a:ext cx="3127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304925"/>
                        <a:ext cx="3127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39" name="Object 71">
            <a:extLst>
              <a:ext uri="{FF2B5EF4-FFF2-40B4-BE49-F238E27FC236}">
                <a16:creationId xmlns:a16="http://schemas.microsoft.com/office/drawing/2014/main" id="{2F0B3F93-84A7-44E7-93AF-B58BC07543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5300663"/>
          <a:ext cx="2873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300663"/>
                        <a:ext cx="2873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0" name="Object 72">
            <a:extLst>
              <a:ext uri="{FF2B5EF4-FFF2-40B4-BE49-F238E27FC236}">
                <a16:creationId xmlns:a16="http://schemas.microsoft.com/office/drawing/2014/main" id="{7170F21F-2B34-42EA-BFDF-C86A65AFA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300663"/>
          <a:ext cx="222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21" imgW="126720" imgH="164880" progId="Equation.DSMT4">
                  <p:embed/>
                </p:oleObj>
              </mc:Choice>
              <mc:Fallback>
                <p:oleObj name="Equation" r:id="rId21" imgW="126720" imgH="1648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00663"/>
                        <a:ext cx="222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1" name="Object 73">
            <a:extLst>
              <a:ext uri="{FF2B5EF4-FFF2-40B4-BE49-F238E27FC236}">
                <a16:creationId xmlns:a16="http://schemas.microsoft.com/office/drawing/2014/main" id="{499AEA24-1B95-4222-AE31-110437C70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5300663"/>
          <a:ext cx="2079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23" imgW="114120" imgH="177480" progId="Equation.DSMT4">
                  <p:embed/>
                </p:oleObj>
              </mc:Choice>
              <mc:Fallback>
                <p:oleObj name="Equation" r:id="rId23" imgW="114120" imgH="1774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300663"/>
                        <a:ext cx="2079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2" name="Object 74">
            <a:extLst>
              <a:ext uri="{FF2B5EF4-FFF2-40B4-BE49-F238E27FC236}">
                <a16:creationId xmlns:a16="http://schemas.microsoft.com/office/drawing/2014/main" id="{6E79D9A3-9643-4CAC-889A-252C98DE2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5265738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265738"/>
                        <a:ext cx="2571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3" name="Object 75">
            <a:extLst>
              <a:ext uri="{FF2B5EF4-FFF2-40B4-BE49-F238E27FC236}">
                <a16:creationId xmlns:a16="http://schemas.microsoft.com/office/drawing/2014/main" id="{512B1834-9D15-4E80-ACB9-1C96C0AF7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5300663"/>
          <a:ext cx="2365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00663"/>
                        <a:ext cx="2365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4" name="Object 76">
            <a:extLst>
              <a:ext uri="{FF2B5EF4-FFF2-40B4-BE49-F238E27FC236}">
                <a16:creationId xmlns:a16="http://schemas.microsoft.com/office/drawing/2014/main" id="{9ECB7EF7-8B2B-4188-B2C3-CDC3FDA69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5300663"/>
          <a:ext cx="2524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29" imgW="177480" imgH="164880" progId="Equation.DSMT4">
                  <p:embed/>
                </p:oleObj>
              </mc:Choice>
              <mc:Fallback>
                <p:oleObj name="Equation" r:id="rId29" imgW="177480" imgH="1648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300663"/>
                        <a:ext cx="252412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4" name="Object 96">
            <a:extLst>
              <a:ext uri="{FF2B5EF4-FFF2-40B4-BE49-F238E27FC236}">
                <a16:creationId xmlns:a16="http://schemas.microsoft.com/office/drawing/2014/main" id="{1FF30311-CF99-4ACD-B145-87734E75A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5300663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31" imgW="164880" imgH="164880" progId="Equation.DSMT4">
                  <p:embed/>
                </p:oleObj>
              </mc:Choice>
              <mc:Fallback>
                <p:oleObj name="Equation" r:id="rId31" imgW="164880" imgH="1648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00663"/>
                        <a:ext cx="2635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5" name="Object 97">
            <a:extLst>
              <a:ext uri="{FF2B5EF4-FFF2-40B4-BE49-F238E27FC236}">
                <a16:creationId xmlns:a16="http://schemas.microsoft.com/office/drawing/2014/main" id="{CDA88BB5-8C48-4CEA-B94A-260A30F9EC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5300663"/>
          <a:ext cx="3063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33" imgW="177480" imgH="177480" progId="Equation.DSMT4">
                  <p:embed/>
                </p:oleObj>
              </mc:Choice>
              <mc:Fallback>
                <p:oleObj name="Equation" r:id="rId33" imgW="177480" imgH="1774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300663"/>
                        <a:ext cx="3063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6" name="Object 98">
            <a:extLst>
              <a:ext uri="{FF2B5EF4-FFF2-40B4-BE49-F238E27FC236}">
                <a16:creationId xmlns:a16="http://schemas.microsoft.com/office/drawing/2014/main" id="{E984F0DC-5050-463B-8485-D89482519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5265738"/>
          <a:ext cx="3063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35" imgW="177480" imgH="177480" progId="Equation.DSMT4">
                  <p:embed/>
                </p:oleObj>
              </mc:Choice>
              <mc:Fallback>
                <p:oleObj name="Equation" r:id="rId35" imgW="177480" imgH="17748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5265738"/>
                        <a:ext cx="3063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7" name="Object 99">
            <a:extLst>
              <a:ext uri="{FF2B5EF4-FFF2-40B4-BE49-F238E27FC236}">
                <a16:creationId xmlns:a16="http://schemas.microsoft.com/office/drawing/2014/main" id="{3877D317-DC94-494F-A874-FE7365D86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5265738"/>
          <a:ext cx="276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37" imgW="190440" imgH="177480" progId="Equation.DSMT4">
                  <p:embed/>
                </p:oleObj>
              </mc:Choice>
              <mc:Fallback>
                <p:oleObj name="Equation" r:id="rId37" imgW="190440" imgH="177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265738"/>
                        <a:ext cx="2762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8" name="Object 100">
            <a:extLst>
              <a:ext uri="{FF2B5EF4-FFF2-40B4-BE49-F238E27FC236}">
                <a16:creationId xmlns:a16="http://schemas.microsoft.com/office/drawing/2014/main" id="{4C887DA5-76CD-4FFB-978E-79ABA7DCE9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5300663"/>
          <a:ext cx="2524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39" imgW="177480" imgH="177480" progId="Equation.DSMT4">
                  <p:embed/>
                </p:oleObj>
              </mc:Choice>
              <mc:Fallback>
                <p:oleObj name="Equation" r:id="rId39" imgW="177480" imgH="1774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300663"/>
                        <a:ext cx="252413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69" name="Object 101">
            <a:extLst>
              <a:ext uri="{FF2B5EF4-FFF2-40B4-BE49-F238E27FC236}">
                <a16:creationId xmlns:a16="http://schemas.microsoft.com/office/drawing/2014/main" id="{A3D9A3CB-4B72-443F-9CDA-45171A790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5300663"/>
          <a:ext cx="2873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41" imgW="177480" imgH="177480" progId="Equation.DSMT4">
                  <p:embed/>
                </p:oleObj>
              </mc:Choice>
              <mc:Fallback>
                <p:oleObj name="Equation" r:id="rId41" imgW="177480" imgH="17748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300663"/>
                        <a:ext cx="2873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70" name="Object 102">
            <a:extLst>
              <a:ext uri="{FF2B5EF4-FFF2-40B4-BE49-F238E27FC236}">
                <a16:creationId xmlns:a16="http://schemas.microsoft.com/office/drawing/2014/main" id="{D68C1D44-A15B-452E-B69D-60EA7E313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5300663"/>
          <a:ext cx="3254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5300663"/>
                        <a:ext cx="3254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76" name="Object 108">
            <a:extLst>
              <a:ext uri="{FF2B5EF4-FFF2-40B4-BE49-F238E27FC236}">
                <a16:creationId xmlns:a16="http://schemas.microsoft.com/office/drawing/2014/main" id="{F9340C81-E46F-41DE-8671-B3AEDA86B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644900"/>
          <a:ext cx="2873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45" imgW="177480" imgH="177480" progId="Equation.DSMT4">
                  <p:embed/>
                </p:oleObj>
              </mc:Choice>
              <mc:Fallback>
                <p:oleObj name="Equation" r:id="rId45" imgW="177480" imgH="17748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644900"/>
                        <a:ext cx="2873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77" name="Object 109">
            <a:extLst>
              <a:ext uri="{FF2B5EF4-FFF2-40B4-BE49-F238E27FC236}">
                <a16:creationId xmlns:a16="http://schemas.microsoft.com/office/drawing/2014/main" id="{28275EDB-C0E4-42C6-BBF6-77B827FA4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4184650"/>
          <a:ext cx="263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47" imgW="126720" imgH="177480" progId="Equation.DSMT4">
                  <p:embed/>
                </p:oleObj>
              </mc:Choice>
              <mc:Fallback>
                <p:oleObj name="Equation" r:id="rId47" imgW="126720" imgH="1774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184650"/>
                        <a:ext cx="263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78" name="Object 110">
            <a:extLst>
              <a:ext uri="{FF2B5EF4-FFF2-40B4-BE49-F238E27FC236}">
                <a16:creationId xmlns:a16="http://schemas.microsoft.com/office/drawing/2014/main" id="{EC06B238-1B52-46AD-BD4B-B17207392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3789363"/>
          <a:ext cx="2698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49" imgW="177480" imgH="177480" progId="Equation.DSMT4">
                  <p:embed/>
                </p:oleObj>
              </mc:Choice>
              <mc:Fallback>
                <p:oleObj name="Equation" r:id="rId49" imgW="177480" imgH="177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789363"/>
                        <a:ext cx="2698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79" name="Object 111">
            <a:extLst>
              <a:ext uri="{FF2B5EF4-FFF2-40B4-BE49-F238E27FC236}">
                <a16:creationId xmlns:a16="http://schemas.microsoft.com/office/drawing/2014/main" id="{3421F30B-C5DD-4BC9-8727-BA782BA3E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321050"/>
          <a:ext cx="3063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51" imgW="177480" imgH="164880" progId="Equation.DSMT4">
                  <p:embed/>
                </p:oleObj>
              </mc:Choice>
              <mc:Fallback>
                <p:oleObj name="Equation" r:id="rId51" imgW="177480" imgH="1648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321050"/>
                        <a:ext cx="30638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0" name="Object 112">
            <a:extLst>
              <a:ext uri="{FF2B5EF4-FFF2-40B4-BE49-F238E27FC236}">
                <a16:creationId xmlns:a16="http://schemas.microsoft.com/office/drawing/2014/main" id="{0CADBA16-84B8-4085-A9ED-76318DB1D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3141663"/>
          <a:ext cx="276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53" imgW="190440" imgH="177480" progId="Equation.DSMT4">
                  <p:embed/>
                </p:oleObj>
              </mc:Choice>
              <mc:Fallback>
                <p:oleObj name="Equation" r:id="rId53" imgW="190440" imgH="17748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3141663"/>
                        <a:ext cx="27622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1" name="Object 113">
            <a:extLst>
              <a:ext uri="{FF2B5EF4-FFF2-40B4-BE49-F238E27FC236}">
                <a16:creationId xmlns:a16="http://schemas.microsoft.com/office/drawing/2014/main" id="{188D13B8-089B-4FD1-8C52-0FD7DE235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2924175"/>
          <a:ext cx="3063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55" imgW="177480" imgH="177480" progId="Equation.DSMT4">
                  <p:embed/>
                </p:oleObj>
              </mc:Choice>
              <mc:Fallback>
                <p:oleObj name="Equation" r:id="rId55" imgW="177480" imgH="17748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24175"/>
                        <a:ext cx="3063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2" name="Object 114">
            <a:extLst>
              <a:ext uri="{FF2B5EF4-FFF2-40B4-BE49-F238E27FC236}">
                <a16:creationId xmlns:a16="http://schemas.microsoft.com/office/drawing/2014/main" id="{AEA5FFA9-FCC8-494E-BD73-AB60A2D0C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8150" y="2781300"/>
          <a:ext cx="355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57" imgW="203040" imgH="177480" progId="Equation.DSMT4">
                  <p:embed/>
                </p:oleObj>
              </mc:Choice>
              <mc:Fallback>
                <p:oleObj name="Equation" r:id="rId57" imgW="203040" imgH="177480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781300"/>
                        <a:ext cx="3556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3" name="Object 115">
            <a:extLst>
              <a:ext uri="{FF2B5EF4-FFF2-40B4-BE49-F238E27FC236}">
                <a16:creationId xmlns:a16="http://schemas.microsoft.com/office/drawing/2014/main" id="{D01B9712-7CDD-485C-8D2F-A6F2D6C4AC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2673350"/>
          <a:ext cx="31273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59" imgW="190440" imgH="164880" progId="Equation.DSMT4">
                  <p:embed/>
                </p:oleObj>
              </mc:Choice>
              <mc:Fallback>
                <p:oleObj name="Equation" r:id="rId59" imgW="190440" imgH="16488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73350"/>
                        <a:ext cx="31273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4" name="Object 116">
            <a:extLst>
              <a:ext uri="{FF2B5EF4-FFF2-40B4-BE49-F238E27FC236}">
                <a16:creationId xmlns:a16="http://schemas.microsoft.com/office/drawing/2014/main" id="{0CDE85BC-CEB1-4BF4-AB89-803C78BD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2349500"/>
          <a:ext cx="31908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61" imgW="203040" imgH="164880" progId="Equation.DSMT4">
                  <p:embed/>
                </p:oleObj>
              </mc:Choice>
              <mc:Fallback>
                <p:oleObj name="Equation" r:id="rId61" imgW="203040" imgH="1648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2349500"/>
                        <a:ext cx="31908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5" name="Object 117">
            <a:extLst>
              <a:ext uri="{FF2B5EF4-FFF2-40B4-BE49-F238E27FC236}">
                <a16:creationId xmlns:a16="http://schemas.microsoft.com/office/drawing/2014/main" id="{887E0506-E3EA-4A67-8EE9-4616C7DEF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2060575"/>
          <a:ext cx="3190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63" imgW="203040" imgH="177480" progId="Equation.DSMT4">
                  <p:embed/>
                </p:oleObj>
              </mc:Choice>
              <mc:Fallback>
                <p:oleObj name="Equation" r:id="rId63" imgW="203040" imgH="1774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060575"/>
                        <a:ext cx="31908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6" name="Object 118">
            <a:extLst>
              <a:ext uri="{FF2B5EF4-FFF2-40B4-BE49-F238E27FC236}">
                <a16:creationId xmlns:a16="http://schemas.microsoft.com/office/drawing/2014/main" id="{A1BCB905-1A3F-4454-8A88-EF4ADAFF5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1700213"/>
          <a:ext cx="3127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65" imgW="190440" imgH="177480" progId="Equation.DSMT4">
                  <p:embed/>
                </p:oleObj>
              </mc:Choice>
              <mc:Fallback>
                <p:oleObj name="Equation" r:id="rId65" imgW="19044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700213"/>
                        <a:ext cx="3127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7" name="Object 119">
            <a:extLst>
              <a:ext uri="{FF2B5EF4-FFF2-40B4-BE49-F238E27FC236}">
                <a16:creationId xmlns:a16="http://schemas.microsoft.com/office/drawing/2014/main" id="{215B4961-A3C0-450A-9CD9-BEB69794E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1557338"/>
          <a:ext cx="3127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67" imgW="190440" imgH="177480" progId="Equation.DSMT4">
                  <p:embed/>
                </p:oleObj>
              </mc:Choice>
              <mc:Fallback>
                <p:oleObj name="Equation" r:id="rId67" imgW="190440" imgH="17748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557338"/>
                        <a:ext cx="3127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88" name="Object 120">
            <a:extLst>
              <a:ext uri="{FF2B5EF4-FFF2-40B4-BE49-F238E27FC236}">
                <a16:creationId xmlns:a16="http://schemas.microsoft.com/office/drawing/2014/main" id="{C4B8774D-0FD6-4CFB-B28D-C109E9F8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4138" y="1341438"/>
          <a:ext cx="3127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69" imgW="190440" imgH="177480" progId="Equation.DSMT4">
                  <p:embed/>
                </p:oleObj>
              </mc:Choice>
              <mc:Fallback>
                <p:oleObj name="Equation" r:id="rId69" imgW="190440" imgH="17748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1341438"/>
                        <a:ext cx="3127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89" name="Rectangle 121">
            <a:extLst>
              <a:ext uri="{FF2B5EF4-FFF2-40B4-BE49-F238E27FC236}">
                <a16:creationId xmlns:a16="http://schemas.microsoft.com/office/drawing/2014/main" id="{B40CBA13-4F77-416F-9AFA-F0B49664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51577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النقاط</a:t>
            </a:r>
            <a:endParaRPr lang="fr-FR" sz="1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90" name="Rectangle 122">
            <a:extLst>
              <a:ext uri="{FF2B5EF4-FFF2-40B4-BE49-F238E27FC236}">
                <a16:creationId xmlns:a16="http://schemas.microsoft.com/office/drawing/2014/main" id="{7D4C6F9E-815B-428A-98AE-DD417F04E77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98462" y="1595437"/>
            <a:ext cx="11636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م ذ</a:t>
            </a:r>
            <a:endParaRPr lang="fr-FR" sz="1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91" name="Arc 123">
            <a:extLst>
              <a:ext uri="{FF2B5EF4-FFF2-40B4-BE49-F238E27FC236}">
                <a16:creationId xmlns:a16="http://schemas.microsoft.com/office/drawing/2014/main" id="{0AAF2C24-8AE0-43D7-9C4D-8CBFC1B561E3}"/>
              </a:ext>
            </a:extLst>
          </p:cNvPr>
          <p:cNvSpPr>
            <a:spLocks/>
          </p:cNvSpPr>
          <p:nvPr/>
        </p:nvSpPr>
        <p:spPr bwMode="auto">
          <a:xfrm rot="11407357" flipH="1">
            <a:off x="3492500" y="5265738"/>
            <a:ext cx="215900" cy="701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060"/>
              <a:gd name="T2" fmla="*/ 20611 w 21600"/>
              <a:gd name="T3" fmla="*/ 28060 h 28060"/>
              <a:gd name="T4" fmla="*/ 0 w 21600"/>
              <a:gd name="T5" fmla="*/ 21600 h 28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06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91"/>
                  <a:pt x="21266" y="25969"/>
                  <a:pt x="20611" y="28060"/>
                </a:cubicBezTo>
              </a:path>
              <a:path w="21600" h="2806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91"/>
                  <a:pt x="21266" y="25969"/>
                  <a:pt x="20611" y="2806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86492" name="Line 124">
            <a:extLst>
              <a:ext uri="{FF2B5EF4-FFF2-40B4-BE49-F238E27FC236}">
                <a16:creationId xmlns:a16="http://schemas.microsoft.com/office/drawing/2014/main" id="{CBA78DCE-74E8-4A7A-8EAA-02A0995DC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5049838"/>
            <a:ext cx="0" cy="142875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493" name="Rectangle 125">
            <a:extLst>
              <a:ext uri="{FF2B5EF4-FFF2-40B4-BE49-F238E27FC236}">
                <a16:creationId xmlns:a16="http://schemas.microsoft.com/office/drawing/2014/main" id="{119E0FDC-7AB5-4599-A27B-439AFF711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594995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الوسيط</a:t>
            </a:r>
            <a:endParaRPr lang="fr-FR" sz="1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94" name="Line 126">
            <a:extLst>
              <a:ext uri="{FF2B5EF4-FFF2-40B4-BE49-F238E27FC236}">
                <a16:creationId xmlns:a16="http://schemas.microsoft.com/office/drawing/2014/main" id="{84790735-2368-4E20-9B7B-EBDE74F2B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545013"/>
            <a:ext cx="0" cy="61277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496" name="Line 128">
            <a:extLst>
              <a:ext uri="{FF2B5EF4-FFF2-40B4-BE49-F238E27FC236}">
                <a16:creationId xmlns:a16="http://schemas.microsoft.com/office/drawing/2014/main" id="{F864B6B8-2358-427A-ADB1-C4E331002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4113213"/>
            <a:ext cx="0" cy="1044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497" name="Line 129">
            <a:extLst>
              <a:ext uri="{FF2B5EF4-FFF2-40B4-BE49-F238E27FC236}">
                <a16:creationId xmlns:a16="http://schemas.microsoft.com/office/drawing/2014/main" id="{A23D9083-0498-49DA-8C17-D723ADFB0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6488" y="3933825"/>
            <a:ext cx="0" cy="1223963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498" name="Line 130">
            <a:extLst>
              <a:ext uri="{FF2B5EF4-FFF2-40B4-BE49-F238E27FC236}">
                <a16:creationId xmlns:a16="http://schemas.microsoft.com/office/drawing/2014/main" id="{0CDD6414-D4B2-422F-8C08-BAA04F6F6B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3716338"/>
            <a:ext cx="0" cy="144145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499" name="Line 131">
            <a:extLst>
              <a:ext uri="{FF2B5EF4-FFF2-40B4-BE49-F238E27FC236}">
                <a16:creationId xmlns:a16="http://schemas.microsoft.com/office/drawing/2014/main" id="{F5D25F02-15B0-49F1-BEF3-43A3B6FADD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3429000"/>
            <a:ext cx="0" cy="1728788"/>
          </a:xfrm>
          <a:prstGeom prst="line">
            <a:avLst/>
          </a:prstGeom>
          <a:noFill/>
          <a:ln w="76200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0" name="Line 132">
            <a:extLst>
              <a:ext uri="{FF2B5EF4-FFF2-40B4-BE49-F238E27FC236}">
                <a16:creationId xmlns:a16="http://schemas.microsoft.com/office/drawing/2014/main" id="{207D608A-6CE1-4D6E-B51A-585A17067E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4300" y="3213100"/>
            <a:ext cx="0" cy="190817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1" name="Line 133">
            <a:extLst>
              <a:ext uri="{FF2B5EF4-FFF2-40B4-BE49-F238E27FC236}">
                <a16:creationId xmlns:a16="http://schemas.microsoft.com/office/drawing/2014/main" id="{B7A0EC6D-C5B5-45CB-9E54-778ED1A5A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19271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3" name="Line 135">
            <a:extLst>
              <a:ext uri="{FF2B5EF4-FFF2-40B4-BE49-F238E27FC236}">
                <a16:creationId xmlns:a16="http://schemas.microsoft.com/office/drawing/2014/main" id="{F563DA53-ECD4-4C56-9EBA-58A84D913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068638"/>
            <a:ext cx="0" cy="20891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4" name="Line 136">
            <a:extLst>
              <a:ext uri="{FF2B5EF4-FFF2-40B4-BE49-F238E27FC236}">
                <a16:creationId xmlns:a16="http://schemas.microsoft.com/office/drawing/2014/main" id="{55BD4EB5-956F-442D-84AC-0BC2B7C93C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2924175"/>
            <a:ext cx="0" cy="2233613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5" name="Line 137">
            <a:extLst>
              <a:ext uri="{FF2B5EF4-FFF2-40B4-BE49-F238E27FC236}">
                <a16:creationId xmlns:a16="http://schemas.microsoft.com/office/drawing/2014/main" id="{4C56D8A4-92D9-447F-A2E6-4999E5710C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80063" y="2673350"/>
            <a:ext cx="0" cy="2447925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6" name="Line 138">
            <a:extLst>
              <a:ext uri="{FF2B5EF4-FFF2-40B4-BE49-F238E27FC236}">
                <a16:creationId xmlns:a16="http://schemas.microsoft.com/office/drawing/2014/main" id="{A03C0F3B-67A0-4D52-969C-1C3735800E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9813" y="2420938"/>
            <a:ext cx="0" cy="2700337"/>
          </a:xfrm>
          <a:prstGeom prst="line">
            <a:avLst/>
          </a:prstGeom>
          <a:noFill/>
          <a:ln w="76200">
            <a:solidFill>
              <a:srgbClr val="CC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7" name="Line 139">
            <a:extLst>
              <a:ext uri="{FF2B5EF4-FFF2-40B4-BE49-F238E27FC236}">
                <a16:creationId xmlns:a16="http://schemas.microsoft.com/office/drawing/2014/main" id="{DD68F2E5-2650-4CEE-8E23-9C6FC78B0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2060575"/>
            <a:ext cx="0" cy="3097213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8" name="Line 140">
            <a:extLst>
              <a:ext uri="{FF2B5EF4-FFF2-40B4-BE49-F238E27FC236}">
                <a16:creationId xmlns:a16="http://schemas.microsoft.com/office/drawing/2014/main" id="{E44FCDB3-6D79-49F4-9564-E4813C22B5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900" y="1881188"/>
            <a:ext cx="0" cy="3276600"/>
          </a:xfrm>
          <a:prstGeom prst="line">
            <a:avLst/>
          </a:prstGeom>
          <a:noFill/>
          <a:ln w="762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86509" name="Line 141">
            <a:extLst>
              <a:ext uri="{FF2B5EF4-FFF2-40B4-BE49-F238E27FC236}">
                <a16:creationId xmlns:a16="http://schemas.microsoft.com/office/drawing/2014/main" id="{C7C828E9-6F9B-4D5E-B1C2-B4ACD131C5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2088" y="1628775"/>
            <a:ext cx="0" cy="352901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18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18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18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3000"/>
                                        <p:tgtEl>
                                          <p:spTgt spid="18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3000"/>
                                        <p:tgtEl>
                                          <p:spTgt spid="18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8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8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86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86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3000"/>
                                        <p:tgtEl>
                                          <p:spTgt spid="18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8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3000"/>
                                        <p:tgtEl>
                                          <p:spTgt spid="18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8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8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8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8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3000"/>
                                        <p:tgtEl>
                                          <p:spTgt spid="18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8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8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3000"/>
                                        <p:tgtEl>
                                          <p:spTgt spid="18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8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86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8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8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8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3000"/>
                                        <p:tgtEl>
                                          <p:spTgt spid="18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8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8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8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18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8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8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3000"/>
                                        <p:tgtEl>
                                          <p:spTgt spid="18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18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8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8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0" fill="hold"/>
                                        <p:tgtEl>
                                          <p:spTgt spid="18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86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86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8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8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3000"/>
                                        <p:tgtEl>
                                          <p:spTgt spid="18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0" fill="hold"/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86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86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3000"/>
                                        <p:tgtEl>
                                          <p:spTgt spid="18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0" fill="hold"/>
                                        <p:tgtEl>
                                          <p:spTgt spid="18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0" fill="hold"/>
                                        <p:tgtEl>
                                          <p:spTgt spid="18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18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18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6" dur="3000"/>
                                        <p:tgtEl>
                                          <p:spTgt spid="18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0" fill="hold"/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8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18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nimBg="1"/>
      <p:bldP spid="186372" grpId="0"/>
      <p:bldP spid="186489" grpId="0"/>
      <p:bldP spid="186490" grpId="0"/>
      <p:bldP spid="18649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9038DCBF-DB14-47B9-9114-C262036A1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0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44388" name="WordArt 4">
            <a:extLst>
              <a:ext uri="{FF2B5EF4-FFF2-40B4-BE49-F238E27FC236}">
                <a16:creationId xmlns:a16="http://schemas.microsoft.com/office/drawing/2014/main" id="{78F04D17-1378-4046-BD40-BFD4509C7A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التمرين 2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E9E7B78A-E39E-491B-96C8-0DE1CDA92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3675" y="800100"/>
            <a:ext cx="6334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تم تحديدها من محطة الإرصاد الجوية لمدينة من المدن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7CF4384E-F933-4185-88FB-0528E51B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96863"/>
            <a:ext cx="3787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الساعات التي لم تظهر فيها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A38E78D5-C21D-4920-B36F-32F790C5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765175"/>
            <a:ext cx="170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بسب الغيوم لـ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4392" name="Object 8">
            <a:extLst>
              <a:ext uri="{FF2B5EF4-FFF2-40B4-BE49-F238E27FC236}">
                <a16:creationId xmlns:a16="http://schemas.microsoft.com/office/drawing/2014/main" id="{FEDE5247-AA7A-4DCD-BAC7-B4349B4EE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75" y="800100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800100"/>
                        <a:ext cx="301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3" name="Rectangle 9">
            <a:extLst>
              <a:ext uri="{FF2B5EF4-FFF2-40B4-BE49-F238E27FC236}">
                <a16:creationId xmlns:a16="http://schemas.microsoft.com/office/drawing/2014/main" id="{40B08B35-1402-4061-BB16-853A3B73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765175"/>
            <a:ext cx="1152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سنوات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4" name="Rectangle 10">
            <a:extLst>
              <a:ext uri="{FF2B5EF4-FFF2-40B4-BE49-F238E27FC236}">
                <a16:creationId xmlns:a16="http://schemas.microsoft.com/office/drawing/2014/main" id="{FBC4F524-B547-4CF5-B2A3-DABCF48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96863"/>
            <a:ext cx="2225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الجدول أسفله يمثل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5" name="Rectangle 11">
            <a:extLst>
              <a:ext uri="{FF2B5EF4-FFF2-40B4-BE49-F238E27FC236}">
                <a16:creationId xmlns:a16="http://schemas.microsoft.com/office/drawing/2014/main" id="{8B06B5D9-44CB-499A-AE25-FD9DBCEB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863"/>
            <a:ext cx="18303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الشمس بالكامل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4466" name="Group 82">
            <a:extLst>
              <a:ext uri="{FF2B5EF4-FFF2-40B4-BE49-F238E27FC236}">
                <a16:creationId xmlns:a16="http://schemas.microsoft.com/office/drawing/2014/main" id="{1B1200E0-5466-41C6-97F3-6441F41541E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376363"/>
          <a:ext cx="8497887" cy="1584325"/>
        </p:xfrm>
        <a:graphic>
          <a:graphicData uri="http://schemas.openxmlformats.org/drawingml/2006/table">
            <a:tbl>
              <a:tblPr rtl="1"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447" name="Object 63">
            <a:extLst>
              <a:ext uri="{FF2B5EF4-FFF2-40B4-BE49-F238E27FC236}">
                <a16:creationId xmlns:a16="http://schemas.microsoft.com/office/drawing/2014/main" id="{D4E0D024-9FA2-41E5-8A03-0D3E133A3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592263"/>
          <a:ext cx="5746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92263"/>
                        <a:ext cx="5746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48" name="Object 64">
            <a:extLst>
              <a:ext uri="{FF2B5EF4-FFF2-40B4-BE49-F238E27FC236}">
                <a16:creationId xmlns:a16="http://schemas.microsoft.com/office/drawing/2014/main" id="{EE859B21-C826-48C8-B011-A93791D70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592263"/>
          <a:ext cx="539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92263"/>
                        <a:ext cx="5397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49" name="Object 65">
            <a:extLst>
              <a:ext uri="{FF2B5EF4-FFF2-40B4-BE49-F238E27FC236}">
                <a16:creationId xmlns:a16="http://schemas.microsoft.com/office/drawing/2014/main" id="{16358068-F889-40F0-B34A-E254474481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592263"/>
          <a:ext cx="71913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592263"/>
                        <a:ext cx="719138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0" name="Object 66">
            <a:extLst>
              <a:ext uri="{FF2B5EF4-FFF2-40B4-BE49-F238E27FC236}">
                <a16:creationId xmlns:a16="http://schemas.microsoft.com/office/drawing/2014/main" id="{FF2EEC08-2A31-4193-8A89-5B79D7CD2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592263"/>
          <a:ext cx="647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92263"/>
                        <a:ext cx="647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1" name="Object 67">
            <a:extLst>
              <a:ext uri="{FF2B5EF4-FFF2-40B4-BE49-F238E27FC236}">
                <a16:creationId xmlns:a16="http://schemas.microsoft.com/office/drawing/2014/main" id="{B281C4F8-2AF4-4794-8B1C-87596E0DD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1592263"/>
          <a:ext cx="612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13" imgW="342720" imgH="177480" progId="Equation.DSMT4">
                  <p:embed/>
                </p:oleObj>
              </mc:Choice>
              <mc:Fallback>
                <p:oleObj name="Equation" r:id="rId13" imgW="342720" imgH="177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592263"/>
                        <a:ext cx="612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2" name="Object 68">
            <a:extLst>
              <a:ext uri="{FF2B5EF4-FFF2-40B4-BE49-F238E27FC236}">
                <a16:creationId xmlns:a16="http://schemas.microsoft.com/office/drawing/2014/main" id="{88D488BD-D83A-4485-B3EF-4EE56D43D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1557338"/>
          <a:ext cx="647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1557338"/>
                        <a:ext cx="647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3" name="Object 69">
            <a:extLst>
              <a:ext uri="{FF2B5EF4-FFF2-40B4-BE49-F238E27FC236}">
                <a16:creationId xmlns:a16="http://schemas.microsoft.com/office/drawing/2014/main" id="{AA115B9F-1724-4988-A251-66B5B1C72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1501775"/>
          <a:ext cx="755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1501775"/>
                        <a:ext cx="7556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54" name="Rectangle 70">
            <a:extLst>
              <a:ext uri="{FF2B5EF4-FFF2-40B4-BE49-F238E27FC236}">
                <a16:creationId xmlns:a16="http://schemas.microsoft.com/office/drawing/2014/main" id="{B4172C22-6C68-495F-B994-37123D53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1449388"/>
            <a:ext cx="1087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السنوات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55" name="Rectangle 71">
            <a:extLst>
              <a:ext uri="{FF2B5EF4-FFF2-40B4-BE49-F238E27FC236}">
                <a16:creationId xmlns:a16="http://schemas.microsoft.com/office/drawing/2014/main" id="{70E54D70-B3CB-4308-82A8-CFF6A4EE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2097088"/>
            <a:ext cx="165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الساعات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4456" name="Object 72">
            <a:extLst>
              <a:ext uri="{FF2B5EF4-FFF2-40B4-BE49-F238E27FC236}">
                <a16:creationId xmlns:a16="http://schemas.microsoft.com/office/drawing/2014/main" id="{0A509885-1784-490D-AC8A-A4857652D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838" y="2241550"/>
          <a:ext cx="755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19" imgW="266400" imgH="177480" progId="Equation.DSMT4">
                  <p:embed/>
                </p:oleObj>
              </mc:Choice>
              <mc:Fallback>
                <p:oleObj name="Equation" r:id="rId19" imgW="266400" imgH="177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2241550"/>
                        <a:ext cx="7556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7" name="Object 73">
            <a:extLst>
              <a:ext uri="{FF2B5EF4-FFF2-40B4-BE49-F238E27FC236}">
                <a16:creationId xmlns:a16="http://schemas.microsoft.com/office/drawing/2014/main" id="{1835B146-E61C-41A0-9ED1-D113F86F4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2241550"/>
          <a:ext cx="611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21" imgW="266400" imgH="177480" progId="Equation.DSMT4">
                  <p:embed/>
                </p:oleObj>
              </mc:Choice>
              <mc:Fallback>
                <p:oleObj name="Equation" r:id="rId21" imgW="266400" imgH="1774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241550"/>
                        <a:ext cx="6111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58" name="Object 74">
            <a:extLst>
              <a:ext uri="{FF2B5EF4-FFF2-40B4-BE49-F238E27FC236}">
                <a16:creationId xmlns:a16="http://schemas.microsoft.com/office/drawing/2014/main" id="{99B7E3BA-8E07-4F8F-BA9F-7806FD488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205038"/>
          <a:ext cx="6842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23" imgW="279360" imgH="177480" progId="Equation.DSMT4">
                  <p:embed/>
                </p:oleObj>
              </mc:Choice>
              <mc:Fallback>
                <p:oleObj name="Equation" r:id="rId23" imgW="27936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6842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0" name="Object 76">
            <a:extLst>
              <a:ext uri="{FF2B5EF4-FFF2-40B4-BE49-F238E27FC236}">
                <a16:creationId xmlns:a16="http://schemas.microsoft.com/office/drawing/2014/main" id="{833D8027-43A5-421D-87E7-D7D230789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241550"/>
          <a:ext cx="612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25" imgW="279360" imgH="177480" progId="Equation.DSMT4">
                  <p:embed/>
                </p:oleObj>
              </mc:Choice>
              <mc:Fallback>
                <p:oleObj name="Equation" r:id="rId25" imgW="279360" imgH="177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241550"/>
                        <a:ext cx="6127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1" name="Object 77">
            <a:extLst>
              <a:ext uri="{FF2B5EF4-FFF2-40B4-BE49-F238E27FC236}">
                <a16:creationId xmlns:a16="http://schemas.microsoft.com/office/drawing/2014/main" id="{715B7274-4199-4900-B2AA-AF1622276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2276475"/>
          <a:ext cx="539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27" imgW="266400" imgH="177480" progId="Equation.DSMT4">
                  <p:embed/>
                </p:oleObj>
              </mc:Choice>
              <mc:Fallback>
                <p:oleObj name="Equation" r:id="rId27" imgW="26640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539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2" name="Object 78">
            <a:extLst>
              <a:ext uri="{FF2B5EF4-FFF2-40B4-BE49-F238E27FC236}">
                <a16:creationId xmlns:a16="http://schemas.microsoft.com/office/drawing/2014/main" id="{FFF94F57-F822-441A-8A8A-440FBACB2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276475"/>
          <a:ext cx="539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29" imgW="266400" imgH="177480" progId="Equation.DSMT4">
                  <p:embed/>
                </p:oleObj>
              </mc:Choice>
              <mc:Fallback>
                <p:oleObj name="Equation" r:id="rId29" imgW="26640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539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3" name="Object 79">
            <a:extLst>
              <a:ext uri="{FF2B5EF4-FFF2-40B4-BE49-F238E27FC236}">
                <a16:creationId xmlns:a16="http://schemas.microsoft.com/office/drawing/2014/main" id="{8DDB6E43-D47A-429E-845D-BED38A05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2276475"/>
          <a:ext cx="5762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31" imgW="279360" imgH="177480" progId="Equation.DSMT4">
                  <p:embed/>
                </p:oleObj>
              </mc:Choice>
              <mc:Fallback>
                <p:oleObj name="Equation" r:id="rId31" imgW="27936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276475"/>
                        <a:ext cx="5762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64" name="Rectangle 80">
            <a:extLst>
              <a:ext uri="{FF2B5EF4-FFF2-40B4-BE49-F238E27FC236}">
                <a16:creationId xmlns:a16="http://schemas.microsoft.com/office/drawing/2014/main" id="{50225C6F-C259-4D59-9E05-BDAC3787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2997200"/>
            <a:ext cx="4471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لعدد ساعات عدم ظهور الشمس خلال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4465" name="Object 81">
            <a:extLst>
              <a:ext uri="{FF2B5EF4-FFF2-40B4-BE49-F238E27FC236}">
                <a16:creationId xmlns:a16="http://schemas.microsoft.com/office/drawing/2014/main" id="{23B86B4B-7300-4251-BE90-946FB188A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3033713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033713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67" name="Rectangle 83">
            <a:extLst>
              <a:ext uri="{FF2B5EF4-FFF2-40B4-BE49-F238E27FC236}">
                <a16:creationId xmlns:a16="http://schemas.microsoft.com/office/drawing/2014/main" id="{B71DD5B1-E009-4373-AB23-13025940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457450"/>
            <a:ext cx="1265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خلال السنة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68" name="Rectangle 84">
            <a:extLst>
              <a:ext uri="{FF2B5EF4-FFF2-40B4-BE49-F238E27FC236}">
                <a16:creationId xmlns:a16="http://schemas.microsoft.com/office/drawing/2014/main" id="{C905106C-4EF4-40F1-A183-1531ADF1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713"/>
            <a:ext cx="1138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سنوات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69" name="Rectangle 85">
            <a:extLst>
              <a:ext uri="{FF2B5EF4-FFF2-40B4-BE49-F238E27FC236}">
                <a16:creationId xmlns:a16="http://schemas.microsoft.com/office/drawing/2014/main" id="{8882583D-CD8A-4CCE-90CE-D8E7EB87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465513"/>
            <a:ext cx="30654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أوجد  منوال السلسلة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70" name="Rectangle 86">
            <a:extLst>
              <a:ext uri="{FF2B5EF4-FFF2-40B4-BE49-F238E27FC236}">
                <a16:creationId xmlns:a16="http://schemas.microsoft.com/office/drawing/2014/main" id="{7AB70333-0D5F-46BB-9DA8-39FDE524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005263"/>
            <a:ext cx="4511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ضع في جدول التكرارات النسبية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71" name="Rectangle 87">
            <a:extLst>
              <a:ext uri="{FF2B5EF4-FFF2-40B4-BE49-F238E27FC236}">
                <a16:creationId xmlns:a16="http://schemas.microsoft.com/office/drawing/2014/main" id="{FE5CE0CC-C9C1-456D-9648-513631A3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933825"/>
            <a:ext cx="481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4472" name="Rectangle 88">
            <a:extLst>
              <a:ext uri="{FF2B5EF4-FFF2-40B4-BE49-F238E27FC236}">
                <a16:creationId xmlns:a16="http://schemas.microsoft.com/office/drawing/2014/main" id="{95899391-22CF-4BAC-A3C2-376BA840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4005263"/>
            <a:ext cx="3889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لعدد ساعات عدم ظهور الشمس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73" name="Rectangle 89">
            <a:extLst>
              <a:ext uri="{FF2B5EF4-FFF2-40B4-BE49-F238E27FC236}">
                <a16:creationId xmlns:a16="http://schemas.microsoft.com/office/drawing/2014/main" id="{E54381F3-58B3-4FA4-B636-6CE1F6E4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689475"/>
            <a:ext cx="2713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4-مثل بمخطط دائري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74" name="Rectangle 90">
            <a:extLst>
              <a:ext uri="{FF2B5EF4-FFF2-40B4-BE49-F238E27FC236}">
                <a16:creationId xmlns:a16="http://schemas.microsoft.com/office/drawing/2014/main" id="{A46769AB-431A-4BD0-B0A7-73DC511A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689475"/>
            <a:ext cx="2132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النسبية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75" name="Rectangle 91">
            <a:extLst>
              <a:ext uri="{FF2B5EF4-FFF2-40B4-BE49-F238E27FC236}">
                <a16:creationId xmlns:a16="http://schemas.microsoft.com/office/drawing/2014/main" id="{AED6850E-704D-4682-926F-2C3397AEC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4689475"/>
            <a:ext cx="3408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لعدد ساعات السنوات السبع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507" name="Rectangle 123">
            <a:extLst>
              <a:ext uri="{FF2B5EF4-FFF2-40B4-BE49-F238E27FC236}">
                <a16:creationId xmlns:a16="http://schemas.microsoft.com/office/drawing/2014/main" id="{32D93AB3-42D1-49BB-AA41-293CD242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60688"/>
            <a:ext cx="3098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أحسب الوسط الحسابي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4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4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4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4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4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nimBg="1"/>
      <p:bldP spid="144389" grpId="0"/>
      <p:bldP spid="144390" grpId="0"/>
      <p:bldP spid="144391" grpId="0"/>
      <p:bldP spid="144393" grpId="0"/>
      <p:bldP spid="144394" grpId="0"/>
      <p:bldP spid="144395" grpId="0"/>
      <p:bldP spid="144454" grpId="0"/>
      <p:bldP spid="144455" grpId="0"/>
      <p:bldP spid="144464" grpId="0"/>
      <p:bldP spid="144467" grpId="0"/>
      <p:bldP spid="144468" grpId="0"/>
      <p:bldP spid="144469" grpId="0"/>
      <p:bldP spid="144470" grpId="0"/>
      <p:bldP spid="144471" grpId="0"/>
      <p:bldP spid="144472" grpId="0"/>
      <p:bldP spid="144473" grpId="0"/>
      <p:bldP spid="144474" grpId="0"/>
      <p:bldP spid="144475" grpId="0"/>
      <p:bldP spid="144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F16F48BB-77B6-4410-B7DB-CF30BC145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6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</a:t>
            </a:r>
            <a:endParaRPr lang="fr-FR"/>
          </a:p>
        </p:txBody>
      </p:sp>
      <p:sp>
        <p:nvSpPr>
          <p:cNvPr id="162821" name="WordArt 5">
            <a:extLst>
              <a:ext uri="{FF2B5EF4-FFF2-40B4-BE49-F238E27FC236}">
                <a16:creationId xmlns:a16="http://schemas.microsoft.com/office/drawing/2014/main" id="{770BA159-134C-4A80-B581-32A0420990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88238" y="296863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حل التمرين 2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2F9AD8F2-70BE-4F0D-8583-1974580D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476250"/>
            <a:ext cx="67135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حساب الوسط الحسابي لعدد ساعات عدم ظهور الشمس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2823" name="Object 7">
            <a:extLst>
              <a:ext uri="{FF2B5EF4-FFF2-40B4-BE49-F238E27FC236}">
                <a16:creationId xmlns:a16="http://schemas.microsoft.com/office/drawing/2014/main" id="{0F8EAF79-2AE3-4DD1-9F38-EE9CB7089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4650" y="1262063"/>
          <a:ext cx="54117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2755800" imgH="393480" progId="Equation.DSMT4">
                  <p:embed/>
                </p:oleObj>
              </mc:Choice>
              <mc:Fallback>
                <p:oleObj name="Equation" r:id="rId3" imgW="27558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262063"/>
                        <a:ext cx="54117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4" name="Object 8">
            <a:extLst>
              <a:ext uri="{FF2B5EF4-FFF2-40B4-BE49-F238E27FC236}">
                <a16:creationId xmlns:a16="http://schemas.microsoft.com/office/drawing/2014/main" id="{D6A03508-F009-495B-88F3-05E79A7975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7250" y="2097088"/>
          <a:ext cx="963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097088"/>
                        <a:ext cx="9636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5" name="Object 9">
            <a:extLst>
              <a:ext uri="{FF2B5EF4-FFF2-40B4-BE49-F238E27FC236}">
                <a16:creationId xmlns:a16="http://schemas.microsoft.com/office/drawing/2014/main" id="{FADB0C2C-2B71-43D4-B5E2-C3717C267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384425"/>
          <a:ext cx="1079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7" imgW="596880" imgH="203040" progId="Equation.DSMT4">
                  <p:embed/>
                </p:oleObj>
              </mc:Choice>
              <mc:Fallback>
                <p:oleObj name="Equation" r:id="rId7" imgW="5968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84425"/>
                        <a:ext cx="10795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6" name="Rectangle 10">
            <a:extLst>
              <a:ext uri="{FF2B5EF4-FFF2-40B4-BE49-F238E27FC236}">
                <a16:creationId xmlns:a16="http://schemas.microsoft.com/office/drawing/2014/main" id="{73417D5B-F610-46AB-ADDD-1741DE04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852738"/>
            <a:ext cx="6167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الوسط الحسابي لعدد ساعات عدم ظهور الشمس خلال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8" name="Rectangle 12">
            <a:extLst>
              <a:ext uri="{FF2B5EF4-FFF2-40B4-BE49-F238E27FC236}">
                <a16:creationId xmlns:a16="http://schemas.microsoft.com/office/drawing/2014/main" id="{233410B1-1B51-4807-96E0-7B7155D8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852738"/>
            <a:ext cx="15509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سنوات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2829" name="Object 13">
            <a:extLst>
              <a:ext uri="{FF2B5EF4-FFF2-40B4-BE49-F238E27FC236}">
                <a16:creationId xmlns:a16="http://schemas.microsoft.com/office/drawing/2014/main" id="{38D8B349-B226-4BE3-935B-A4EBF01A5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25" y="3500438"/>
          <a:ext cx="11874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9" imgW="469800" imgH="203040" progId="Equation.DSMT4">
                  <p:embed/>
                </p:oleObj>
              </mc:Choice>
              <mc:Fallback>
                <p:oleObj name="Equation" r:id="rId9" imgW="46980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3500438"/>
                        <a:ext cx="11874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0" name="Rectangle 14">
            <a:extLst>
              <a:ext uri="{FF2B5EF4-FFF2-40B4-BE49-F238E27FC236}">
                <a16:creationId xmlns:a16="http://schemas.microsoft.com/office/drawing/2014/main" id="{4DD937CE-D179-4B88-9DDF-FA01E053E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429000"/>
            <a:ext cx="971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ساعة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31" name="Rectangle 15">
            <a:extLst>
              <a:ext uri="{FF2B5EF4-FFF2-40B4-BE49-F238E27FC236}">
                <a16:creationId xmlns:a16="http://schemas.microsoft.com/office/drawing/2014/main" id="{B4A4BD0C-F8FA-4C07-964F-917C51B7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4257675"/>
            <a:ext cx="35766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منوال السلسلة الإحصائية :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34" name="Rectangle 18">
            <a:extLst>
              <a:ext uri="{FF2B5EF4-FFF2-40B4-BE49-F238E27FC236}">
                <a16:creationId xmlns:a16="http://schemas.microsoft.com/office/drawing/2014/main" id="{0A66335E-894F-49FC-B021-D1E28E4EF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4760913"/>
            <a:ext cx="42338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السنة التي لها عدد أكبر من الساعات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35" name="Rectangle 19">
            <a:extLst>
              <a:ext uri="{FF2B5EF4-FFF2-40B4-BE49-F238E27FC236}">
                <a16:creationId xmlns:a16="http://schemas.microsoft.com/office/drawing/2014/main" id="{15098523-0AE6-4C09-9728-F835BFFF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4760913"/>
            <a:ext cx="1644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خلالها 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2836" name="Object 20">
            <a:extLst>
              <a:ext uri="{FF2B5EF4-FFF2-40B4-BE49-F238E27FC236}">
                <a16:creationId xmlns:a16="http://schemas.microsoft.com/office/drawing/2014/main" id="{52A219D2-76B7-46EB-ACE5-FBBE4E223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797425"/>
          <a:ext cx="8270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97425"/>
                        <a:ext cx="8270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7" name="Rectangle 21">
            <a:extLst>
              <a:ext uri="{FF2B5EF4-FFF2-40B4-BE49-F238E27FC236}">
                <a16:creationId xmlns:a16="http://schemas.microsoft.com/office/drawing/2014/main" id="{4D610E45-52DA-4563-8B6C-DA03F55B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373688"/>
            <a:ext cx="1736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وتكرارها هو: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2838" name="Object 22">
            <a:extLst>
              <a:ext uri="{FF2B5EF4-FFF2-40B4-BE49-F238E27FC236}">
                <a16:creationId xmlns:a16="http://schemas.microsoft.com/office/drawing/2014/main" id="{8B2AD510-805A-41A9-88C7-7DAE0B74E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5373688"/>
          <a:ext cx="7191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13" imgW="266400" imgH="177480" progId="Equation.DSMT4">
                  <p:embed/>
                </p:oleObj>
              </mc:Choice>
              <mc:Fallback>
                <p:oleObj name="Equation" r:id="rId13" imgW="26640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373688"/>
                        <a:ext cx="71913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9" name="Rectangle 23">
            <a:extLst>
              <a:ext uri="{FF2B5EF4-FFF2-40B4-BE49-F238E27FC236}">
                <a16:creationId xmlns:a16="http://schemas.microsoft.com/office/drawing/2014/main" id="{466CCD79-BABD-432C-B7F7-B9678C04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5373688"/>
            <a:ext cx="2554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تسمى السنة المنوالية.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2843" name="Object 27">
            <a:extLst>
              <a:ext uri="{FF2B5EF4-FFF2-40B4-BE49-F238E27FC236}">
                <a16:creationId xmlns:a16="http://schemas.microsoft.com/office/drawing/2014/main" id="{2800F33B-3AD3-400E-82CC-EE3F8E0B5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2889250"/>
          <a:ext cx="360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889250"/>
                        <a:ext cx="360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60" name="Rectangle 44">
            <a:extLst>
              <a:ext uri="{FF2B5EF4-FFF2-40B4-BE49-F238E27FC236}">
                <a16:creationId xmlns:a16="http://schemas.microsoft.com/office/drawing/2014/main" id="{5D9F815F-48DE-4107-B876-1E377B30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4724400"/>
            <a:ext cx="1947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لم تظهر الشمس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2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nimBg="1"/>
      <p:bldP spid="162822" grpId="0"/>
      <p:bldP spid="162826" grpId="0"/>
      <p:bldP spid="162828" grpId="0"/>
      <p:bldP spid="162830" grpId="0"/>
      <p:bldP spid="162831" grpId="0"/>
      <p:bldP spid="162834" grpId="0"/>
      <p:bldP spid="162835" grpId="0"/>
      <p:bldP spid="162837" grpId="0"/>
      <p:bldP spid="1628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CE14DE46-F8FC-4BB3-BDA4-989D75966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56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800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5F95C9AA-A32E-4366-BBA4-A4150905E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0"/>
            <a:ext cx="35480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جدول التكرارات النسبية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F1618914-13C2-4FD3-BB07-E2247CAC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0"/>
            <a:ext cx="481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177E9B31-ED78-4DAB-A441-8D2C48983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0"/>
            <a:ext cx="3889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لعدد ساعات عدم ظهور الشمس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3931" name="Group 91">
            <a:extLst>
              <a:ext uri="{FF2B5EF4-FFF2-40B4-BE49-F238E27FC236}">
                <a16:creationId xmlns:a16="http://schemas.microsoft.com/office/drawing/2014/main" id="{E8EAAE50-257B-4E91-ADB8-A047AFD67B0C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49275"/>
          <a:ext cx="7632700" cy="2087563"/>
        </p:xfrm>
        <a:graphic>
          <a:graphicData uri="http://schemas.openxmlformats.org/drawingml/2006/table">
            <a:tbl>
              <a:tblPr rtl="1"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0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5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0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911" name="Rectangle 71">
            <a:extLst>
              <a:ext uri="{FF2B5EF4-FFF2-40B4-BE49-F238E27FC236}">
                <a16:creationId xmlns:a16="http://schemas.microsoft.com/office/drawing/2014/main" id="{46597C37-911B-4672-95CF-7A8E8CB0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089025"/>
            <a:ext cx="165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الساعات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6" name="Rectangle 76">
            <a:extLst>
              <a:ext uri="{FF2B5EF4-FFF2-40B4-BE49-F238E27FC236}">
                <a16:creationId xmlns:a16="http://schemas.microsoft.com/office/drawing/2014/main" id="{A01CB187-8C78-426D-97F4-22465AA8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412875"/>
            <a:ext cx="1265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خلال السنة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7" name="Rectangle 77">
            <a:extLst>
              <a:ext uri="{FF2B5EF4-FFF2-40B4-BE49-F238E27FC236}">
                <a16:creationId xmlns:a16="http://schemas.microsoft.com/office/drawing/2014/main" id="{1C58D39E-0B64-4568-869D-565F7A87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1881188"/>
            <a:ext cx="13033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9" name="Rectangle 79">
            <a:extLst>
              <a:ext uri="{FF2B5EF4-FFF2-40B4-BE49-F238E27FC236}">
                <a16:creationId xmlns:a16="http://schemas.microsoft.com/office/drawing/2014/main" id="{A763CE54-2776-48F4-8093-B5D821A03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1685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النسبية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3920" name="Object 80">
            <a:extLst>
              <a:ext uri="{FF2B5EF4-FFF2-40B4-BE49-F238E27FC236}">
                <a16:creationId xmlns:a16="http://schemas.microsoft.com/office/drawing/2014/main" id="{2EFDF7B0-452F-4612-90F8-2E71F561E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1341438"/>
          <a:ext cx="6032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3" imgW="266400" imgH="177480" progId="Equation.DSMT4">
                  <p:embed/>
                </p:oleObj>
              </mc:Choice>
              <mc:Fallback>
                <p:oleObj name="Equation" r:id="rId3" imgW="26640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341438"/>
                        <a:ext cx="6032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1" name="Object 81">
            <a:extLst>
              <a:ext uri="{FF2B5EF4-FFF2-40B4-BE49-F238E27FC236}">
                <a16:creationId xmlns:a16="http://schemas.microsoft.com/office/drawing/2014/main" id="{E07E863E-3BCB-40D9-9664-72E9D04AD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1341438"/>
          <a:ext cx="5762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5" imgW="266400" imgH="177480" progId="Equation.DSMT4">
                  <p:embed/>
                </p:oleObj>
              </mc:Choice>
              <mc:Fallback>
                <p:oleObj name="Equation" r:id="rId5" imgW="26640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341438"/>
                        <a:ext cx="5762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8" name="Object 88">
            <a:extLst>
              <a:ext uri="{FF2B5EF4-FFF2-40B4-BE49-F238E27FC236}">
                <a16:creationId xmlns:a16="http://schemas.microsoft.com/office/drawing/2014/main" id="{58D87069-FC87-45D3-9F80-7484ADB92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1341438"/>
          <a:ext cx="6445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341438"/>
                        <a:ext cx="6445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9" name="Object 89">
            <a:extLst>
              <a:ext uri="{FF2B5EF4-FFF2-40B4-BE49-F238E27FC236}">
                <a16:creationId xmlns:a16="http://schemas.microsoft.com/office/drawing/2014/main" id="{CCBD6EFA-71F8-4E5A-8B5C-BEF30AC6D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1341438"/>
          <a:ext cx="5730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9" imgW="279360" imgH="177480" progId="Equation.DSMT4">
                  <p:embed/>
                </p:oleObj>
              </mc:Choice>
              <mc:Fallback>
                <p:oleObj name="Equation" r:id="rId9" imgW="279360" imgH="1774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341438"/>
                        <a:ext cx="5730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0" name="Object 90">
            <a:extLst>
              <a:ext uri="{FF2B5EF4-FFF2-40B4-BE49-F238E27FC236}">
                <a16:creationId xmlns:a16="http://schemas.microsoft.com/office/drawing/2014/main" id="{04664378-8EF1-48A9-88AE-84C49FD984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1341438"/>
          <a:ext cx="6477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11" imgW="266400" imgH="177480" progId="Equation.DSMT4">
                  <p:embed/>
                </p:oleObj>
              </mc:Choice>
              <mc:Fallback>
                <p:oleObj name="Equation" r:id="rId11" imgW="266400" imgH="1774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341438"/>
                        <a:ext cx="6477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2" name="Object 92">
            <a:extLst>
              <a:ext uri="{FF2B5EF4-FFF2-40B4-BE49-F238E27FC236}">
                <a16:creationId xmlns:a16="http://schemas.microsoft.com/office/drawing/2014/main" id="{63558AF5-4F05-4DB1-AD1A-D729063EE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304925"/>
          <a:ext cx="539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13" imgW="266400" imgH="177480" progId="Equation.DSMT4">
                  <p:embed/>
                </p:oleObj>
              </mc:Choice>
              <mc:Fallback>
                <p:oleObj name="Equation" r:id="rId13" imgW="266400" imgH="17748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304925"/>
                        <a:ext cx="539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3" name="Object 93">
            <a:extLst>
              <a:ext uri="{FF2B5EF4-FFF2-40B4-BE49-F238E27FC236}">
                <a16:creationId xmlns:a16="http://schemas.microsoft.com/office/drawing/2014/main" id="{F4F02C1A-385A-4B3A-B459-03C463F6A9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163" y="1304925"/>
          <a:ext cx="647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304925"/>
                        <a:ext cx="647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4" name="Object 94">
            <a:extLst>
              <a:ext uri="{FF2B5EF4-FFF2-40B4-BE49-F238E27FC236}">
                <a16:creationId xmlns:a16="http://schemas.microsoft.com/office/drawing/2014/main" id="{AB6955E5-4B36-426C-8289-EC99DB8FC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657225"/>
          <a:ext cx="6111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657225"/>
                        <a:ext cx="6111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5" name="Object 95">
            <a:extLst>
              <a:ext uri="{FF2B5EF4-FFF2-40B4-BE49-F238E27FC236}">
                <a16:creationId xmlns:a16="http://schemas.microsoft.com/office/drawing/2014/main" id="{46C0DFC1-DD6B-4554-B92F-A1EB222F2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657225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657225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6" name="Object 96">
            <a:extLst>
              <a:ext uri="{FF2B5EF4-FFF2-40B4-BE49-F238E27FC236}">
                <a16:creationId xmlns:a16="http://schemas.microsoft.com/office/drawing/2014/main" id="{6D37C02E-751F-4EFE-ABD5-43D7CED8E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657225"/>
          <a:ext cx="6048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21" imgW="342720" imgH="177480" progId="Equation.DSMT4">
                  <p:embed/>
                </p:oleObj>
              </mc:Choice>
              <mc:Fallback>
                <p:oleObj name="Equation" r:id="rId21" imgW="342720" imgH="1774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57225"/>
                        <a:ext cx="60483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7" name="Object 97">
            <a:extLst>
              <a:ext uri="{FF2B5EF4-FFF2-40B4-BE49-F238E27FC236}">
                <a16:creationId xmlns:a16="http://schemas.microsoft.com/office/drawing/2014/main" id="{9D1C6AD4-9B88-469D-BD23-D5E56CDAB9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657225"/>
          <a:ext cx="647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23" imgW="355320" imgH="177480" progId="Equation.DSMT4">
                  <p:embed/>
                </p:oleObj>
              </mc:Choice>
              <mc:Fallback>
                <p:oleObj name="Equation" r:id="rId23" imgW="355320" imgH="1774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57225"/>
                        <a:ext cx="647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8" name="Object 98">
            <a:extLst>
              <a:ext uri="{FF2B5EF4-FFF2-40B4-BE49-F238E27FC236}">
                <a16:creationId xmlns:a16="http://schemas.microsoft.com/office/drawing/2014/main" id="{40412D49-45EB-442D-BCA2-A7E4E715E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692150"/>
          <a:ext cx="684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Equation" r:id="rId25" imgW="355320" imgH="177480" progId="Equation.DSMT4">
                  <p:embed/>
                </p:oleObj>
              </mc:Choice>
              <mc:Fallback>
                <p:oleObj name="Equation" r:id="rId25" imgW="355320" imgH="17748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692150"/>
                        <a:ext cx="684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9" name="Object 99">
            <a:extLst>
              <a:ext uri="{FF2B5EF4-FFF2-40B4-BE49-F238E27FC236}">
                <a16:creationId xmlns:a16="http://schemas.microsoft.com/office/drawing/2014/main" id="{709B04B1-0827-4995-AAAD-EB20DD333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657225"/>
          <a:ext cx="647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27" imgW="355320" imgH="177480" progId="Equation.DSMT4">
                  <p:embed/>
                </p:oleObj>
              </mc:Choice>
              <mc:Fallback>
                <p:oleObj name="Equation" r:id="rId27" imgW="355320" imgH="177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57225"/>
                        <a:ext cx="647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0" name="Object 100">
            <a:extLst>
              <a:ext uri="{FF2B5EF4-FFF2-40B4-BE49-F238E27FC236}">
                <a16:creationId xmlns:a16="http://schemas.microsoft.com/office/drawing/2014/main" id="{6727D6A7-19FC-4C7F-BCF4-C0A877212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692150"/>
          <a:ext cx="6842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29" imgW="355320" imgH="177480" progId="Equation.DSMT4">
                  <p:embed/>
                </p:oleObj>
              </mc:Choice>
              <mc:Fallback>
                <p:oleObj name="Equation" r:id="rId29" imgW="355320" imgH="1774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692150"/>
                        <a:ext cx="6842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1" name="Object 101">
            <a:extLst>
              <a:ext uri="{FF2B5EF4-FFF2-40B4-BE49-F238E27FC236}">
                <a16:creationId xmlns:a16="http://schemas.microsoft.com/office/drawing/2014/main" id="{F17166E5-7171-42C4-B1D8-8BE1BFFF10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3263" y="2087563"/>
          <a:ext cx="388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31" imgW="190440" imgH="177480" progId="Equation.DSMT4">
                  <p:embed/>
                </p:oleObj>
              </mc:Choice>
              <mc:Fallback>
                <p:oleObj name="Equation" r:id="rId31" imgW="190440" imgH="17748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2087563"/>
                        <a:ext cx="388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2" name="Rectangle 102">
            <a:extLst>
              <a:ext uri="{FF2B5EF4-FFF2-40B4-BE49-F238E27FC236}">
                <a16:creationId xmlns:a16="http://schemas.microsoft.com/office/drawing/2014/main" id="{0FE7580D-A149-4414-A985-90F09205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168525"/>
            <a:ext cx="300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%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3943" name="Object 103">
            <a:extLst>
              <a:ext uri="{FF2B5EF4-FFF2-40B4-BE49-F238E27FC236}">
                <a16:creationId xmlns:a16="http://schemas.microsoft.com/office/drawing/2014/main" id="{9337BC84-B2B7-4619-AE45-9AE6EC439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2097088"/>
          <a:ext cx="3778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33" imgW="177480" imgH="177480" progId="Equation.DSMT4">
                  <p:embed/>
                </p:oleObj>
              </mc:Choice>
              <mc:Fallback>
                <p:oleObj name="Equation" r:id="rId33" imgW="177480" imgH="17748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097088"/>
                        <a:ext cx="3778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4" name="Object 104">
            <a:extLst>
              <a:ext uri="{FF2B5EF4-FFF2-40B4-BE49-F238E27FC236}">
                <a16:creationId xmlns:a16="http://schemas.microsoft.com/office/drawing/2014/main" id="{BE1F1CA9-231F-402D-8AAB-AFBDB01BA7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097088"/>
          <a:ext cx="3952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35" imgW="177480" imgH="164880" progId="Equation.DSMT4">
                  <p:embed/>
                </p:oleObj>
              </mc:Choice>
              <mc:Fallback>
                <p:oleObj name="Equation" r:id="rId35" imgW="177480" imgH="16488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097088"/>
                        <a:ext cx="3952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5" name="Object 105">
            <a:extLst>
              <a:ext uri="{FF2B5EF4-FFF2-40B4-BE49-F238E27FC236}">
                <a16:creationId xmlns:a16="http://schemas.microsoft.com/office/drawing/2014/main" id="{EE94A3FF-9239-4066-803A-83BADDBC2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097088"/>
          <a:ext cx="6111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37" imgW="177480" imgH="177480" progId="Equation.DSMT4">
                  <p:embed/>
                </p:oleObj>
              </mc:Choice>
              <mc:Fallback>
                <p:oleObj name="Equation" r:id="rId37" imgW="177480" imgH="17748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97088"/>
                        <a:ext cx="61118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6" name="Object 106">
            <a:extLst>
              <a:ext uri="{FF2B5EF4-FFF2-40B4-BE49-F238E27FC236}">
                <a16:creationId xmlns:a16="http://schemas.microsoft.com/office/drawing/2014/main" id="{FD37612D-1C7E-4FB0-9D99-8968A970B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9363" y="2097088"/>
          <a:ext cx="3952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39" imgW="177480" imgH="164880" progId="Equation.DSMT4">
                  <p:embed/>
                </p:oleObj>
              </mc:Choice>
              <mc:Fallback>
                <p:oleObj name="Equation" r:id="rId39" imgW="177480" imgH="16488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2097088"/>
                        <a:ext cx="3952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7" name="Object 107">
            <a:extLst>
              <a:ext uri="{FF2B5EF4-FFF2-40B4-BE49-F238E27FC236}">
                <a16:creationId xmlns:a16="http://schemas.microsoft.com/office/drawing/2014/main" id="{C493E9C7-010B-4BE3-905F-DF4C1FEFBB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2101850"/>
          <a:ext cx="3587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41" imgW="177480" imgH="164880" progId="Equation.DSMT4">
                  <p:embed/>
                </p:oleObj>
              </mc:Choice>
              <mc:Fallback>
                <p:oleObj name="Equation" r:id="rId41" imgW="177480" imgH="1648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101850"/>
                        <a:ext cx="35877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8" name="Object 108">
            <a:extLst>
              <a:ext uri="{FF2B5EF4-FFF2-40B4-BE49-F238E27FC236}">
                <a16:creationId xmlns:a16="http://schemas.microsoft.com/office/drawing/2014/main" id="{C50695EB-D498-4B46-9357-7F6F8B2AF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2097088"/>
          <a:ext cx="3984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quation" r:id="rId43" imgW="177480" imgH="164880" progId="Equation.DSMT4">
                  <p:embed/>
                </p:oleObj>
              </mc:Choice>
              <mc:Fallback>
                <p:oleObj name="Equation" r:id="rId43" imgW="177480" imgH="16488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097088"/>
                        <a:ext cx="3984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9" name="Rectangle 109">
            <a:extLst>
              <a:ext uri="{FF2B5EF4-FFF2-40B4-BE49-F238E27FC236}">
                <a16:creationId xmlns:a16="http://schemas.microsoft.com/office/drawing/2014/main" id="{2544E986-C630-4996-BF78-515BFEBB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960688"/>
            <a:ext cx="2713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4-مثل بمخطط دائري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50" name="Rectangle 110">
            <a:extLst>
              <a:ext uri="{FF2B5EF4-FFF2-40B4-BE49-F238E27FC236}">
                <a16:creationId xmlns:a16="http://schemas.microsoft.com/office/drawing/2014/main" id="{30F05E4F-06C8-44AD-B6B3-1DF7DC4CB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2132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النسبية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51" name="Rectangle 111">
            <a:extLst>
              <a:ext uri="{FF2B5EF4-FFF2-40B4-BE49-F238E27FC236}">
                <a16:creationId xmlns:a16="http://schemas.microsoft.com/office/drawing/2014/main" id="{28B86D92-9F42-4634-9892-D4DC944E9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7200"/>
            <a:ext cx="35544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لعدد الساعات للسنوات السبع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3955" name="Object 115">
            <a:extLst>
              <a:ext uri="{FF2B5EF4-FFF2-40B4-BE49-F238E27FC236}">
                <a16:creationId xmlns:a16="http://schemas.microsoft.com/office/drawing/2014/main" id="{0313F013-B097-4141-9742-5799C3C3181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016125" y="3249613"/>
          <a:ext cx="5868988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Graphique" r:id="rId45" imgW="3438525" imgH="2095500" progId="Excel.Chart.8">
                  <p:embed/>
                </p:oleObj>
              </mc:Choice>
              <mc:Fallback>
                <p:oleObj name="Graphique" r:id="rId45" imgW="3438525" imgH="2095500" progId="Excel.Chart.8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3249613"/>
                        <a:ext cx="5868988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75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8" name="Rectangle 118">
            <a:extLst>
              <a:ext uri="{FF2B5EF4-FFF2-40B4-BE49-F238E27FC236}">
                <a16:creationId xmlns:a16="http://schemas.microsoft.com/office/drawing/2014/main" id="{057E7542-5EFB-49F8-9A81-3C9445BD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6338888"/>
            <a:ext cx="3630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المخطط الدائري للتكرارات النسبية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3959" name="Object 119">
            <a:extLst>
              <a:ext uri="{FF2B5EF4-FFF2-40B4-BE49-F238E27FC236}">
                <a16:creationId xmlns:a16="http://schemas.microsoft.com/office/drawing/2014/main" id="{FF9656B2-C4D7-4C1E-A002-11D2D551FC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4113213"/>
          <a:ext cx="4476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Equation" r:id="rId47" imgW="317160" imgH="177480" progId="Equation.DSMT4">
                  <p:embed/>
                </p:oleObj>
              </mc:Choice>
              <mc:Fallback>
                <p:oleObj name="Equation" r:id="rId47" imgW="317160" imgH="17748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13213"/>
                        <a:ext cx="447675" cy="2508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1" name="Line 121">
            <a:extLst>
              <a:ext uri="{FF2B5EF4-FFF2-40B4-BE49-F238E27FC236}">
                <a16:creationId xmlns:a16="http://schemas.microsoft.com/office/drawing/2014/main" id="{6162DB63-B618-404C-B02F-628256F02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752850"/>
            <a:ext cx="395288" cy="179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63962" name="Object 122">
            <a:extLst>
              <a:ext uri="{FF2B5EF4-FFF2-40B4-BE49-F238E27FC236}">
                <a16:creationId xmlns:a16="http://schemas.microsoft.com/office/drawing/2014/main" id="{765E667D-E7B2-4D02-AED9-CF129D8A8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3573463"/>
          <a:ext cx="4318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Equation" r:id="rId49" imgW="266400" imgH="177480" progId="Equation.DSMT4">
                  <p:embed/>
                </p:oleObj>
              </mc:Choice>
              <mc:Fallback>
                <p:oleObj name="Equation" r:id="rId49" imgW="266400" imgH="17748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573463"/>
                        <a:ext cx="4318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3" name="Line 123">
            <a:extLst>
              <a:ext uri="{FF2B5EF4-FFF2-40B4-BE49-F238E27FC236}">
                <a16:creationId xmlns:a16="http://schemas.microsoft.com/office/drawing/2014/main" id="{BAED6D33-24B0-41DD-B414-DCD10A75F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25" y="4941888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63964" name="Line 124">
            <a:extLst>
              <a:ext uri="{FF2B5EF4-FFF2-40B4-BE49-F238E27FC236}">
                <a16:creationId xmlns:a16="http://schemas.microsoft.com/office/drawing/2014/main" id="{3022CBEE-53F9-4E8B-A31E-31EC0C48C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644900"/>
            <a:ext cx="39687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63965" name="Line 125">
            <a:extLst>
              <a:ext uri="{FF2B5EF4-FFF2-40B4-BE49-F238E27FC236}">
                <a16:creationId xmlns:a16="http://schemas.microsoft.com/office/drawing/2014/main" id="{46B85B9A-AB54-4F69-A8BB-710B970E1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2838" y="4329113"/>
            <a:ext cx="466725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63966" name="Line 126">
            <a:extLst>
              <a:ext uri="{FF2B5EF4-FFF2-40B4-BE49-F238E27FC236}">
                <a16:creationId xmlns:a16="http://schemas.microsoft.com/office/drawing/2014/main" id="{0DC68A09-8274-4C82-9BD7-AC51EB6537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2838" y="5337175"/>
            <a:ext cx="61118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63967" name="Line 127">
            <a:extLst>
              <a:ext uri="{FF2B5EF4-FFF2-40B4-BE49-F238E27FC236}">
                <a16:creationId xmlns:a16="http://schemas.microsoft.com/office/drawing/2014/main" id="{AF7CC6F7-021E-4FA8-BC2B-5CDF10DEF8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5949950"/>
            <a:ext cx="75723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63968" name="Line 128">
            <a:extLst>
              <a:ext uri="{FF2B5EF4-FFF2-40B4-BE49-F238E27FC236}">
                <a16:creationId xmlns:a16="http://schemas.microsoft.com/office/drawing/2014/main" id="{4F85497C-E7B8-4CB5-9C60-0D7A823ED9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5984875"/>
            <a:ext cx="576263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63969" name="Object 129">
            <a:extLst>
              <a:ext uri="{FF2B5EF4-FFF2-40B4-BE49-F238E27FC236}">
                <a16:creationId xmlns:a16="http://schemas.microsoft.com/office/drawing/2014/main" id="{6B11C248-313E-4230-83A9-E59EE9025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4724400"/>
          <a:ext cx="5397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51" imgW="317160" imgH="177480" progId="Equation.DSMT4">
                  <p:embed/>
                </p:oleObj>
              </mc:Choice>
              <mc:Fallback>
                <p:oleObj name="Equation" r:id="rId51" imgW="31716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4724400"/>
                        <a:ext cx="539750" cy="303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0" name="Object 130">
            <a:extLst>
              <a:ext uri="{FF2B5EF4-FFF2-40B4-BE49-F238E27FC236}">
                <a16:creationId xmlns:a16="http://schemas.microsoft.com/office/drawing/2014/main" id="{AA1056DF-5DC5-45C4-AD80-2BCACDFBD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5011738"/>
          <a:ext cx="5048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53" imgW="317160" imgH="177480" progId="Equation.DSMT4">
                  <p:embed/>
                </p:oleObj>
              </mc:Choice>
              <mc:Fallback>
                <p:oleObj name="Equation" r:id="rId53" imgW="317160" imgH="17748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011738"/>
                        <a:ext cx="504825" cy="2841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1" name="Object 131">
            <a:extLst>
              <a:ext uri="{FF2B5EF4-FFF2-40B4-BE49-F238E27FC236}">
                <a16:creationId xmlns:a16="http://schemas.microsoft.com/office/drawing/2014/main" id="{9CA81038-629E-420D-A2E4-93A93BBB2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5453063"/>
          <a:ext cx="5413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55" imgW="317160" imgH="177480" progId="Equation.DSMT4">
                  <p:embed/>
                </p:oleObj>
              </mc:Choice>
              <mc:Fallback>
                <p:oleObj name="Equation" r:id="rId55" imgW="317160" imgH="17748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5453063"/>
                        <a:ext cx="541337" cy="3032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2" name="Object 132">
            <a:extLst>
              <a:ext uri="{FF2B5EF4-FFF2-40B4-BE49-F238E27FC236}">
                <a16:creationId xmlns:a16="http://schemas.microsoft.com/office/drawing/2014/main" id="{873DB1FC-E99F-4585-A436-FF6885923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9588" y="5387975"/>
          <a:ext cx="504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57" imgW="317160" imgH="177480" progId="Equation.DSMT4">
                  <p:embed/>
                </p:oleObj>
              </mc:Choice>
              <mc:Fallback>
                <p:oleObj name="Equation" r:id="rId57" imgW="317160" imgH="177480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387975"/>
                        <a:ext cx="504825" cy="354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3" name="Object 133">
            <a:extLst>
              <a:ext uri="{FF2B5EF4-FFF2-40B4-BE49-F238E27FC236}">
                <a16:creationId xmlns:a16="http://schemas.microsoft.com/office/drawing/2014/main" id="{7B5D558C-4DE2-46BF-AA1B-B1931F1B2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4460875"/>
          <a:ext cx="5032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59" imgW="317160" imgH="177480" progId="Equation.DSMT4">
                  <p:embed/>
                </p:oleObj>
              </mc:Choice>
              <mc:Fallback>
                <p:oleObj name="Equation" r:id="rId59" imgW="317160" imgH="17748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460875"/>
                        <a:ext cx="503238" cy="336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4" name="Object 134">
            <a:extLst>
              <a:ext uri="{FF2B5EF4-FFF2-40B4-BE49-F238E27FC236}">
                <a16:creationId xmlns:a16="http://schemas.microsoft.com/office/drawing/2014/main" id="{C724FD32-0A1C-492B-9D4A-65D44544E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4005263"/>
          <a:ext cx="539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Equation" r:id="rId61" imgW="317160" imgH="177480" progId="Equation.DSMT4">
                  <p:embed/>
                </p:oleObj>
              </mc:Choice>
              <mc:Fallback>
                <p:oleObj name="Equation" r:id="rId61" imgW="317160" imgH="1774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005263"/>
                        <a:ext cx="539750" cy="3587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5" name="Object 135">
            <a:extLst>
              <a:ext uri="{FF2B5EF4-FFF2-40B4-BE49-F238E27FC236}">
                <a16:creationId xmlns:a16="http://schemas.microsoft.com/office/drawing/2014/main" id="{6C960BCE-8369-4C4D-B828-AC90B79BE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5949950"/>
          <a:ext cx="465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63" imgW="279360" imgH="177480" progId="Equation.DSMT4">
                  <p:embed/>
                </p:oleObj>
              </mc:Choice>
              <mc:Fallback>
                <p:oleObj name="Equation" r:id="rId63" imgW="279360" imgH="177480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949950"/>
                        <a:ext cx="465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6" name="Object 136">
            <a:extLst>
              <a:ext uri="{FF2B5EF4-FFF2-40B4-BE49-F238E27FC236}">
                <a16:creationId xmlns:a16="http://schemas.microsoft.com/office/drawing/2014/main" id="{2682F7B2-D017-4A6D-92F3-073525F5C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5337175"/>
          <a:ext cx="50323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65" imgW="266400" imgH="177480" progId="Equation.DSMT4">
                  <p:embed/>
                </p:oleObj>
              </mc:Choice>
              <mc:Fallback>
                <p:oleObj name="Equation" r:id="rId65" imgW="266400" imgH="17748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337175"/>
                        <a:ext cx="50323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7" name="Object 137">
            <a:extLst>
              <a:ext uri="{FF2B5EF4-FFF2-40B4-BE49-F238E27FC236}">
                <a16:creationId xmlns:a16="http://schemas.microsoft.com/office/drawing/2014/main" id="{1E516BAF-4ABF-4D07-9A4E-8121B3F8F6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4719638"/>
          <a:ext cx="539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67" imgW="266400" imgH="177480" progId="Equation.DSMT4">
                  <p:embed/>
                </p:oleObj>
              </mc:Choice>
              <mc:Fallback>
                <p:oleObj name="Equation" r:id="rId67" imgW="266400" imgH="177480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719638"/>
                        <a:ext cx="539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8" name="Object 138">
            <a:extLst>
              <a:ext uri="{FF2B5EF4-FFF2-40B4-BE49-F238E27FC236}">
                <a16:creationId xmlns:a16="http://schemas.microsoft.com/office/drawing/2014/main" id="{E08EF555-7EC7-4EA5-88ED-D466AD086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6043613"/>
          <a:ext cx="5048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69" imgW="279360" imgH="177480" progId="Equation.DSMT4">
                  <p:embed/>
                </p:oleObj>
              </mc:Choice>
              <mc:Fallback>
                <p:oleObj name="Equation" r:id="rId69" imgW="279360" imgH="17748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043613"/>
                        <a:ext cx="5048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9" name="Object 139">
            <a:extLst>
              <a:ext uri="{FF2B5EF4-FFF2-40B4-BE49-F238E27FC236}">
                <a16:creationId xmlns:a16="http://schemas.microsoft.com/office/drawing/2014/main" id="{6538D0D0-83C6-44AE-BA6B-A8364935D8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3536950"/>
          <a:ext cx="503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71" imgW="279360" imgH="177480" progId="Equation.DSMT4">
                  <p:embed/>
                </p:oleObj>
              </mc:Choice>
              <mc:Fallback>
                <p:oleObj name="Equation" r:id="rId71" imgW="279360" imgH="17748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3536950"/>
                        <a:ext cx="5032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0" name="Object 140">
            <a:extLst>
              <a:ext uri="{FF2B5EF4-FFF2-40B4-BE49-F238E27FC236}">
                <a16:creationId xmlns:a16="http://schemas.microsoft.com/office/drawing/2014/main" id="{853B8C33-1A6B-480E-97A7-B9B936A60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4076700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73" imgW="266400" imgH="177480" progId="Equation.DSMT4">
                  <p:embed/>
                </p:oleObj>
              </mc:Choice>
              <mc:Fallback>
                <p:oleObj name="Equation" r:id="rId73" imgW="266400" imgH="17748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76700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1" name="Rectangle 141">
            <a:extLst>
              <a:ext uri="{FF2B5EF4-FFF2-40B4-BE49-F238E27FC236}">
                <a16:creationId xmlns:a16="http://schemas.microsoft.com/office/drawing/2014/main" id="{3D31C210-27AC-4E9E-A3D1-EEDD5D7D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84200"/>
            <a:ext cx="1087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السنوات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6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6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6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6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16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6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6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6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6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6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6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6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6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16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16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3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3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3000"/>
                                        <p:tgtEl>
                                          <p:spTgt spid="16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6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6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3000"/>
                                        <p:tgtEl>
                                          <p:spTgt spid="16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6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6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3000"/>
                                        <p:tgtEl>
                                          <p:spTgt spid="16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6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6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6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16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3000"/>
                                        <p:tgtEl>
                                          <p:spTgt spid="16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6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6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6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6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6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6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6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6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6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3000"/>
                                        <p:tgtEl>
                                          <p:spTgt spid="16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16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6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16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6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0"/>
                                        <p:tgtEl>
                                          <p:spTgt spid="16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nimBg="1"/>
      <p:bldP spid="163844" grpId="0"/>
      <p:bldP spid="163845" grpId="0"/>
      <p:bldP spid="163846" grpId="0"/>
      <p:bldP spid="163911" grpId="0"/>
      <p:bldP spid="163916" grpId="0"/>
      <p:bldP spid="163917" grpId="0"/>
      <p:bldP spid="163919" grpId="0"/>
      <p:bldP spid="163942" grpId="0"/>
      <p:bldP spid="163949" grpId="0"/>
      <p:bldP spid="163950" grpId="0"/>
      <p:bldP spid="163951" grpId="0"/>
      <p:bldOleChart spid="163955" grpId="0" animBg="0"/>
      <p:bldP spid="163958" grpId="0"/>
      <p:bldP spid="1639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8035F9EB-4F3C-4714-BCEF-3462DDD9DA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59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 </a:t>
            </a:r>
            <a:endParaRPr lang="fr-FR" sz="2800"/>
          </a:p>
        </p:txBody>
      </p:sp>
      <p:sp>
        <p:nvSpPr>
          <p:cNvPr id="145412" name="WordArt 4">
            <a:extLst>
              <a:ext uri="{FF2B5EF4-FFF2-40B4-BE49-F238E27FC236}">
                <a16:creationId xmlns:a16="http://schemas.microsoft.com/office/drawing/2014/main" id="{78FD75D9-3617-405B-AB78-6797381E0B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التمرين 3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5431" name="Rectangle 23">
            <a:extLst>
              <a:ext uri="{FF2B5EF4-FFF2-40B4-BE49-F238E27FC236}">
                <a16:creationId xmlns:a16="http://schemas.microsoft.com/office/drawing/2014/main" id="{CE4DA730-EDF8-4BC0-8517-3271E8EF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536950"/>
            <a:ext cx="7588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الكتلة بـ </a:t>
            </a:r>
            <a:r>
              <a:rPr lang="fr-FR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</p:txBody>
      </p:sp>
      <p:sp>
        <p:nvSpPr>
          <p:cNvPr id="145432" name="Rectangle 24">
            <a:extLst>
              <a:ext uri="{FF2B5EF4-FFF2-40B4-BE49-F238E27FC236}">
                <a16:creationId xmlns:a16="http://schemas.microsoft.com/office/drawing/2014/main" id="{7173252D-4D25-4CE2-8DA9-8EE753CFAA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09575" y="149225"/>
            <a:ext cx="817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التكرارات</a:t>
            </a:r>
            <a:endParaRPr lang="fr-FR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5433" name="Rectangle 25">
            <a:extLst>
              <a:ext uri="{FF2B5EF4-FFF2-40B4-BE49-F238E27FC236}">
                <a16:creationId xmlns:a16="http://schemas.microsoft.com/office/drawing/2014/main" id="{B6B68949-D70F-465C-9AD9-0FD737A2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4076700"/>
            <a:ext cx="586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أحسب الوسط الحسابي  والوسيط للكتل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34" name="Rectangle 26">
            <a:extLst>
              <a:ext uri="{FF2B5EF4-FFF2-40B4-BE49-F238E27FC236}">
                <a16:creationId xmlns:a16="http://schemas.microsoft.com/office/drawing/2014/main" id="{0B89A98D-D4D2-44E0-9D52-07812B4A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4652963"/>
            <a:ext cx="4191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ما هو مدى السلسلة الإحصائية ؟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36" name="Rectangle 28">
            <a:extLst>
              <a:ext uri="{FF2B5EF4-FFF2-40B4-BE49-F238E27FC236}">
                <a16:creationId xmlns:a16="http://schemas.microsoft.com/office/drawing/2014/main" id="{5383828F-365E-47AD-BEC4-BC4AA28F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620713"/>
            <a:ext cx="3951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من خلال التمثيل بالمستطيلات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45452" name="Object 44">
            <a:extLst>
              <a:ext uri="{FF2B5EF4-FFF2-40B4-BE49-F238E27FC236}">
                <a16:creationId xmlns:a16="http://schemas.microsoft.com/office/drawing/2014/main" id="{31BB3B39-A4A8-416E-90B9-89B3C621DA6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532765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Graphique" r:id="rId3" imgW="3438525" imgH="2095500" progId="Excel.Chart.8">
                  <p:embed/>
                </p:oleObj>
              </mc:Choice>
              <mc:Fallback>
                <p:oleObj name="Graphique" r:id="rId3" imgW="3438525" imgH="2095500" progId="Excel.Chart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27650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75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55" name="Rectangle 47">
            <a:extLst>
              <a:ext uri="{FF2B5EF4-FFF2-40B4-BE49-F238E27FC236}">
                <a16:creationId xmlns:a16="http://schemas.microsoft.com/office/drawing/2014/main" id="{E1C4881E-5804-4699-BE59-C5FE956E0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5" y="1160463"/>
            <a:ext cx="1304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المقابل 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56" name="Rectangle 48">
            <a:extLst>
              <a:ext uri="{FF2B5EF4-FFF2-40B4-BE49-F238E27FC236}">
                <a16:creationId xmlns:a16="http://schemas.microsoft.com/office/drawing/2014/main" id="{C68C41B4-DE27-485E-8EAC-76DAD608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736725"/>
            <a:ext cx="22526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شكل جدولاً يضم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57" name="Rectangle 49">
            <a:extLst>
              <a:ext uri="{FF2B5EF4-FFF2-40B4-BE49-F238E27FC236}">
                <a16:creationId xmlns:a16="http://schemas.microsoft.com/office/drawing/2014/main" id="{72CB1984-8AEC-4CBF-A1BC-8B8CCC1D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349500"/>
            <a:ext cx="18716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وتكراراتها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59" name="Rectangle 51">
            <a:extLst>
              <a:ext uri="{FF2B5EF4-FFF2-40B4-BE49-F238E27FC236}">
                <a16:creationId xmlns:a16="http://schemas.microsoft.com/office/drawing/2014/main" id="{C3D3C62D-8F34-413F-AD2B-C039E994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889250"/>
            <a:ext cx="1979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، والتواترات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60" name="Rectangle 52">
            <a:extLst>
              <a:ext uri="{FF2B5EF4-FFF2-40B4-BE49-F238E27FC236}">
                <a16:creationId xmlns:a16="http://schemas.microsoft.com/office/drawing/2014/main" id="{C34C1474-EC0B-4C1E-8E1E-A701C8DD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2349500"/>
            <a:ext cx="1303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61" name="Rectangle 53">
            <a:extLst>
              <a:ext uri="{FF2B5EF4-FFF2-40B4-BE49-F238E27FC236}">
                <a16:creationId xmlns:a16="http://schemas.microsoft.com/office/drawing/2014/main" id="{4673DC7B-A823-432A-94F8-9F073EA6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24175"/>
            <a:ext cx="2438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 المتناقصة 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62" name="Rectangle 54">
            <a:extLst>
              <a:ext uri="{FF2B5EF4-FFF2-40B4-BE49-F238E27FC236}">
                <a16:creationId xmlns:a16="http://schemas.microsoft.com/office/drawing/2014/main" id="{F6A58D1E-19CC-4079-8A00-48CB65AA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3500438"/>
            <a:ext cx="2241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 المتناقصة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63" name="Rectangle 55">
            <a:hlinkClick r:id="rId5" action="ppaction://hlinksldjump"/>
            <a:extLst>
              <a:ext uri="{FF2B5EF4-FFF2-40B4-BE49-F238E27FC236}">
                <a16:creationId xmlns:a16="http://schemas.microsoft.com/office/drawing/2014/main" id="{9652F5A2-F2B4-40AC-AB9A-C54B8A9F1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465138" cy="244475"/>
          </a:xfrm>
          <a:prstGeom prst="rect">
            <a:avLst/>
          </a:prstGeom>
          <a:solidFill>
            <a:srgbClr val="CCCC00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الجدول</a:t>
            </a:r>
            <a:endParaRPr lang="fr-FR" sz="1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76" name="Rectangle 68">
            <a:extLst>
              <a:ext uri="{FF2B5EF4-FFF2-40B4-BE49-F238E27FC236}">
                <a16:creationId xmlns:a16="http://schemas.microsoft.com/office/drawing/2014/main" id="{4935FE48-12D1-48CD-891C-C3DFB9EF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988" y="2349500"/>
            <a:ext cx="1370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الكتل بـ  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5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nimBg="1"/>
      <p:bldP spid="145431" grpId="0"/>
      <p:bldP spid="145432" grpId="0"/>
      <p:bldP spid="145433" grpId="0"/>
      <p:bldP spid="145434" grpId="0"/>
      <p:bldP spid="145436" grpId="0"/>
      <p:bldOleChart spid="145452" grpId="0"/>
      <p:bldP spid="145455" grpId="0"/>
      <p:bldP spid="145456" grpId="0"/>
      <p:bldP spid="145457" grpId="0"/>
      <p:bldP spid="145459" grpId="0"/>
      <p:bldP spid="145460" grpId="0"/>
      <p:bldP spid="145461" grpId="0"/>
      <p:bldP spid="145462" grpId="0"/>
      <p:bldP spid="1454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>
            <a:extLst>
              <a:ext uri="{FF2B5EF4-FFF2-40B4-BE49-F238E27FC236}">
                <a16:creationId xmlns:a16="http://schemas.microsoft.com/office/drawing/2014/main" id="{59069391-64C0-4455-8A9D-4405B897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71001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66916" name="WordArt 4">
            <a:extLst>
              <a:ext uri="{FF2B5EF4-FFF2-40B4-BE49-F238E27FC236}">
                <a16:creationId xmlns:a16="http://schemas.microsoft.com/office/drawing/2014/main" id="{E6304822-399B-4A53-B709-DF2EC0450B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حل التمرين 3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38F7BB13-025C-4EF7-BFCE-8296B6F5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260350"/>
            <a:ext cx="3241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تشكيل جدول للتكرارات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006" name="Group 94">
            <a:extLst>
              <a:ext uri="{FF2B5EF4-FFF2-40B4-BE49-F238E27FC236}">
                <a16:creationId xmlns:a16="http://schemas.microsoft.com/office/drawing/2014/main" id="{FF73F9A8-1906-4B49-889B-62FA8C40CAF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908050"/>
          <a:ext cx="8064500" cy="3060700"/>
        </p:xfrm>
        <a:graphic>
          <a:graphicData uri="http://schemas.openxmlformats.org/drawingml/2006/table">
            <a:tbl>
              <a:tblPr rtl="1"/>
              <a:tblGrid>
                <a:gridCol w="226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971" name="Rectangle 59">
            <a:extLst>
              <a:ext uri="{FF2B5EF4-FFF2-40B4-BE49-F238E27FC236}">
                <a16:creationId xmlns:a16="http://schemas.microsoft.com/office/drawing/2014/main" id="{A80253EC-8C48-4733-B452-D6B24E3C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944563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</p:txBody>
      </p:sp>
      <p:sp>
        <p:nvSpPr>
          <p:cNvPr id="166972" name="Rectangle 60">
            <a:extLst>
              <a:ext uri="{FF2B5EF4-FFF2-40B4-BE49-F238E27FC236}">
                <a16:creationId xmlns:a16="http://schemas.microsoft.com/office/drawing/2014/main" id="{363E952B-7130-4804-8DBC-1415B2E4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944563"/>
            <a:ext cx="9953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الكتل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74" name="Rectangle 62">
            <a:extLst>
              <a:ext uri="{FF2B5EF4-FFF2-40B4-BE49-F238E27FC236}">
                <a16:creationId xmlns:a16="http://schemas.microsoft.com/office/drawing/2014/main" id="{9F820B59-9702-4301-B08B-4E7A52C6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1628775"/>
            <a:ext cx="13033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75" name="Rectangle 63">
            <a:extLst>
              <a:ext uri="{FF2B5EF4-FFF2-40B4-BE49-F238E27FC236}">
                <a16:creationId xmlns:a16="http://schemas.microsoft.com/office/drawing/2014/main" id="{56200E79-C076-4778-8AB8-CFDD20A9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205038"/>
            <a:ext cx="1303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78" name="Rectangle 66">
            <a:extLst>
              <a:ext uri="{FF2B5EF4-FFF2-40B4-BE49-F238E27FC236}">
                <a16:creationId xmlns:a16="http://schemas.microsoft.com/office/drawing/2014/main" id="{EF1C0613-BA5E-49F6-99E9-CEA0608D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636838"/>
            <a:ext cx="1452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 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79" name="Rectangle 67">
            <a:extLst>
              <a:ext uri="{FF2B5EF4-FFF2-40B4-BE49-F238E27FC236}">
                <a16:creationId xmlns:a16="http://schemas.microsoft.com/office/drawing/2014/main" id="{FA1E1F1C-2BC9-4038-8487-D65C6A9B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2205038"/>
            <a:ext cx="1071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81" name="Rectangle 69">
            <a:extLst>
              <a:ext uri="{FF2B5EF4-FFF2-40B4-BE49-F238E27FC236}">
                <a16:creationId xmlns:a16="http://schemas.microsoft.com/office/drawing/2014/main" id="{A57B7CAC-C647-41C7-BD4E-F514080D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068638"/>
            <a:ext cx="1690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التواترات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85" name="Rectangle 73">
            <a:extLst>
              <a:ext uri="{FF2B5EF4-FFF2-40B4-BE49-F238E27FC236}">
                <a16:creationId xmlns:a16="http://schemas.microsoft.com/office/drawing/2014/main" id="{31B6C0AA-75EF-4A0D-83F4-D9BD0890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033713"/>
            <a:ext cx="1071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86" name="Rectangle 74">
            <a:extLst>
              <a:ext uri="{FF2B5EF4-FFF2-40B4-BE49-F238E27FC236}">
                <a16:creationId xmlns:a16="http://schemas.microsoft.com/office/drawing/2014/main" id="{387FAE76-6D8F-4F4B-9305-A0C7A7B7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3500438"/>
            <a:ext cx="1452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 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6991" name="Object 79">
            <a:extLst>
              <a:ext uri="{FF2B5EF4-FFF2-40B4-BE49-F238E27FC236}">
                <a16:creationId xmlns:a16="http://schemas.microsoft.com/office/drawing/2014/main" id="{7C95BBAE-05BA-4CD0-A7EE-B6F334F7A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6575" y="1125538"/>
          <a:ext cx="4683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3" imgW="177480" imgH="177480" progId="Equation.DSMT4">
                  <p:embed/>
                </p:oleObj>
              </mc:Choice>
              <mc:Fallback>
                <p:oleObj name="Equation" r:id="rId3" imgW="17748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1125538"/>
                        <a:ext cx="468313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2" name="Object 80">
            <a:extLst>
              <a:ext uri="{FF2B5EF4-FFF2-40B4-BE49-F238E27FC236}">
                <a16:creationId xmlns:a16="http://schemas.microsoft.com/office/drawing/2014/main" id="{EB6B7E5C-617A-4070-8BE3-D4E7148DC3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700213"/>
          <a:ext cx="468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00213"/>
                        <a:ext cx="468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3" name="Object 81">
            <a:extLst>
              <a:ext uri="{FF2B5EF4-FFF2-40B4-BE49-F238E27FC236}">
                <a16:creationId xmlns:a16="http://schemas.microsoft.com/office/drawing/2014/main" id="{2FA57D2A-EF8D-4B49-928F-AD6E806E3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1125538"/>
          <a:ext cx="503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125538"/>
                        <a:ext cx="503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4" name="Object 82">
            <a:extLst>
              <a:ext uri="{FF2B5EF4-FFF2-40B4-BE49-F238E27FC236}">
                <a16:creationId xmlns:a16="http://schemas.microsoft.com/office/drawing/2014/main" id="{6BAE0D73-0624-48F9-AE01-3D9698D2F6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700213"/>
          <a:ext cx="463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00213"/>
                        <a:ext cx="4635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5" name="Object 83">
            <a:extLst>
              <a:ext uri="{FF2B5EF4-FFF2-40B4-BE49-F238E27FC236}">
                <a16:creationId xmlns:a16="http://schemas.microsoft.com/office/drawing/2014/main" id="{E790196D-6AF2-48B8-8154-2D1A81F81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8263" y="1089025"/>
          <a:ext cx="5064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1089025"/>
                        <a:ext cx="5064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6" name="Object 84">
            <a:extLst>
              <a:ext uri="{FF2B5EF4-FFF2-40B4-BE49-F238E27FC236}">
                <a16:creationId xmlns:a16="http://schemas.microsoft.com/office/drawing/2014/main" id="{533DD486-42A0-4BDC-B448-DBE191548B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1665288"/>
          <a:ext cx="6842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665288"/>
                        <a:ext cx="6842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97" name="Object 85">
            <a:extLst>
              <a:ext uri="{FF2B5EF4-FFF2-40B4-BE49-F238E27FC236}">
                <a16:creationId xmlns:a16="http://schemas.microsoft.com/office/drawing/2014/main" id="{FEF25DF0-8F4A-46D0-8113-FB7967711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12553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2553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98" name="Rectangle 86">
            <a:extLst>
              <a:ext uri="{FF2B5EF4-FFF2-40B4-BE49-F238E27FC236}">
                <a16:creationId xmlns:a16="http://schemas.microsoft.com/office/drawing/2014/main" id="{6F1A3409-8A9E-4555-9600-078F8DE7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4113213"/>
            <a:ext cx="493712" cy="244475"/>
          </a:xfrm>
          <a:prstGeom prst="rect">
            <a:avLst/>
          </a:prstGeom>
          <a:solidFill>
            <a:srgbClr val="CCCC00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7" action="ppaction://hlinksldjump"/>
              </a:rPr>
              <a:t>المخطط</a:t>
            </a:r>
            <a:endParaRPr lang="fr-FR" sz="1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000" name="Object 88">
            <a:extLst>
              <a:ext uri="{FF2B5EF4-FFF2-40B4-BE49-F238E27FC236}">
                <a16:creationId xmlns:a16="http://schemas.microsoft.com/office/drawing/2014/main" id="{DB0D1211-E23F-415B-BBF5-F8BC95FCE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1773238"/>
          <a:ext cx="3968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18" imgW="190440" imgH="177480" progId="Equation.DSMT4">
                  <p:embed/>
                </p:oleObj>
              </mc:Choice>
              <mc:Fallback>
                <p:oleObj name="Equation" r:id="rId18" imgW="190440" imgH="1774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773238"/>
                        <a:ext cx="3968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1" name="Object 89">
            <a:extLst>
              <a:ext uri="{FF2B5EF4-FFF2-40B4-BE49-F238E27FC236}">
                <a16:creationId xmlns:a16="http://schemas.microsoft.com/office/drawing/2014/main" id="{471EDF35-3A8A-4F38-B681-803232C54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2492375"/>
          <a:ext cx="4683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20" imgW="190440" imgH="177480" progId="Equation.DSMT4">
                  <p:embed/>
                </p:oleObj>
              </mc:Choice>
              <mc:Fallback>
                <p:oleObj name="Equation" r:id="rId20" imgW="190440" imgH="1774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492375"/>
                        <a:ext cx="4683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2" name="Object 90">
            <a:extLst>
              <a:ext uri="{FF2B5EF4-FFF2-40B4-BE49-F238E27FC236}">
                <a16:creationId xmlns:a16="http://schemas.microsoft.com/office/drawing/2014/main" id="{FA998819-92F6-4A52-9185-57F9368342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2455863"/>
          <a:ext cx="4683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55863"/>
                        <a:ext cx="4683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3" name="Object 91">
            <a:extLst>
              <a:ext uri="{FF2B5EF4-FFF2-40B4-BE49-F238E27FC236}">
                <a16:creationId xmlns:a16="http://schemas.microsoft.com/office/drawing/2014/main" id="{CE898157-40CD-441A-98CA-A4BA6FEE8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2492375"/>
          <a:ext cx="431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492375"/>
                        <a:ext cx="4318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4" name="Object 92">
            <a:extLst>
              <a:ext uri="{FF2B5EF4-FFF2-40B4-BE49-F238E27FC236}">
                <a16:creationId xmlns:a16="http://schemas.microsoft.com/office/drawing/2014/main" id="{C93A0715-47A3-4206-AD1C-4386AD78D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2457450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26" imgW="190440" imgH="177480" progId="Equation.DSMT4">
                  <p:embed/>
                </p:oleObj>
              </mc:Choice>
              <mc:Fallback>
                <p:oleObj name="Equation" r:id="rId26" imgW="190440" imgH="17748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457450"/>
                        <a:ext cx="431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5" name="Object 93">
            <a:extLst>
              <a:ext uri="{FF2B5EF4-FFF2-40B4-BE49-F238E27FC236}">
                <a16:creationId xmlns:a16="http://schemas.microsoft.com/office/drawing/2014/main" id="{5DBF143A-A2F2-4C88-B389-A29E7BB21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3550" y="3213100"/>
          <a:ext cx="2730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28" imgW="88560" imgH="164880" progId="Equation.DSMT4">
                  <p:embed/>
                </p:oleObj>
              </mc:Choice>
              <mc:Fallback>
                <p:oleObj name="Equation" r:id="rId28" imgW="88560" imgH="1648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213100"/>
                        <a:ext cx="2730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7" name="Object 95">
            <a:extLst>
              <a:ext uri="{FF2B5EF4-FFF2-40B4-BE49-F238E27FC236}">
                <a16:creationId xmlns:a16="http://schemas.microsoft.com/office/drawing/2014/main" id="{CEFF01DD-2C11-46FF-8260-8572C6042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3321050"/>
          <a:ext cx="612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30" imgW="317160" imgH="203040" progId="Equation.DSMT4">
                  <p:embed/>
                </p:oleObj>
              </mc:Choice>
              <mc:Fallback>
                <p:oleObj name="Equation" r:id="rId30" imgW="317160" imgH="20304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321050"/>
                        <a:ext cx="6127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8" name="Object 96">
            <a:extLst>
              <a:ext uri="{FF2B5EF4-FFF2-40B4-BE49-F238E27FC236}">
                <a16:creationId xmlns:a16="http://schemas.microsoft.com/office/drawing/2014/main" id="{E05AC1A8-D4D3-4A4C-A385-BA3CBAEB9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3321050"/>
          <a:ext cx="6842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32" imgW="330120" imgH="203040" progId="Equation.DSMT4">
                  <p:embed/>
                </p:oleObj>
              </mc:Choice>
              <mc:Fallback>
                <p:oleObj name="Equation" r:id="rId32" imgW="330120" imgH="2030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321050"/>
                        <a:ext cx="6842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09" name="Object 97">
            <a:extLst>
              <a:ext uri="{FF2B5EF4-FFF2-40B4-BE49-F238E27FC236}">
                <a16:creationId xmlns:a16="http://schemas.microsoft.com/office/drawing/2014/main" id="{61E636E1-DDA7-44F8-8408-E4592BAE4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328453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34" imgW="330120" imgH="203040" progId="Equation.DSMT4">
                  <p:embed/>
                </p:oleObj>
              </mc:Choice>
              <mc:Fallback>
                <p:oleObj name="Equation" r:id="rId34" imgW="330120" imgH="20304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8453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0" name="Rectangle 98">
            <a:extLst>
              <a:ext uri="{FF2B5EF4-FFF2-40B4-BE49-F238E27FC236}">
                <a16:creationId xmlns:a16="http://schemas.microsoft.com/office/drawing/2014/main" id="{04AA6E4A-8E02-4C6A-A8A9-52891574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113213"/>
            <a:ext cx="4140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حسا ب الوسط الحسابي للكتل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011" name="Object 99">
            <a:extLst>
              <a:ext uri="{FF2B5EF4-FFF2-40B4-BE49-F238E27FC236}">
                <a16:creationId xmlns:a16="http://schemas.microsoft.com/office/drawing/2014/main" id="{82E18450-739C-4DF4-AC39-EA4CB9B84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4868863"/>
          <a:ext cx="5292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36" imgW="2349360" imgH="393480" progId="Equation.DSMT4">
                  <p:embed/>
                </p:oleObj>
              </mc:Choice>
              <mc:Fallback>
                <p:oleObj name="Equation" r:id="rId36" imgW="2349360" imgH="393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868863"/>
                        <a:ext cx="52927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2" name="Object 100">
            <a:extLst>
              <a:ext uri="{FF2B5EF4-FFF2-40B4-BE49-F238E27FC236}">
                <a16:creationId xmlns:a16="http://schemas.microsoft.com/office/drawing/2014/main" id="{FEE0270C-D18D-47ED-B511-58B59B8F8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5589588"/>
          <a:ext cx="1152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38" imgW="495000" imgH="393480" progId="Equation.DSMT4">
                  <p:embed/>
                </p:oleObj>
              </mc:Choice>
              <mc:Fallback>
                <p:oleObj name="Equation" r:id="rId38" imgW="495000" imgH="3934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589588"/>
                        <a:ext cx="1152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3" name="Object 101">
            <a:extLst>
              <a:ext uri="{FF2B5EF4-FFF2-40B4-BE49-F238E27FC236}">
                <a16:creationId xmlns:a16="http://schemas.microsoft.com/office/drawing/2014/main" id="{89A7DB36-0DB9-4CC2-9D71-AE0BF8420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5734050"/>
          <a:ext cx="792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40" imgW="317160" imgH="177480" progId="Equation.DSMT4">
                  <p:embed/>
                </p:oleObj>
              </mc:Choice>
              <mc:Fallback>
                <p:oleObj name="Equation" r:id="rId40" imgW="317160" imgH="17748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5734050"/>
                        <a:ext cx="792163" cy="4445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6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6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6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6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67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67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30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6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67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67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67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67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nimBg="1"/>
      <p:bldP spid="166917" grpId="0"/>
      <p:bldP spid="166971" grpId="0"/>
      <p:bldP spid="166972" grpId="0"/>
      <p:bldP spid="166974" grpId="0"/>
      <p:bldP spid="166975" grpId="0"/>
      <p:bldP spid="166978" grpId="0"/>
      <p:bldP spid="166979" grpId="0"/>
      <p:bldP spid="166981" grpId="0"/>
      <p:bldP spid="166985" grpId="0"/>
      <p:bldP spid="166986" grpId="0"/>
      <p:bldP spid="1670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8EB3D56D-06AE-4722-BD06-12855D43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6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D85AAF42-314A-45A7-92B1-5BBBEB7C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0"/>
            <a:ext cx="4140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حسا ب الوسيط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95020DBA-0B60-4619-BAC1-CEAC58AB9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84200"/>
            <a:ext cx="3883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نلاحظ أن مجموع التكرارات هو: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FDFF0B53-8DCB-4CB4-85A3-E982D2E9E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4538" y="620713"/>
          <a:ext cx="2746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620713"/>
                        <a:ext cx="27463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Rectangle 7">
            <a:extLst>
              <a:ext uri="{FF2B5EF4-FFF2-40B4-BE49-F238E27FC236}">
                <a16:creationId xmlns:a16="http://schemas.microsoft.com/office/drawing/2014/main" id="{C29EF6AE-BE18-4390-BA3D-283D058A9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84200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44" name="Object 8">
            <a:extLst>
              <a:ext uri="{FF2B5EF4-FFF2-40B4-BE49-F238E27FC236}">
                <a16:creationId xmlns:a16="http://schemas.microsoft.com/office/drawing/2014/main" id="{35719D4E-79F5-490E-AF88-E4788EB06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49275"/>
          <a:ext cx="9001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9275"/>
                        <a:ext cx="9001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Rectangle 9">
            <a:extLst>
              <a:ext uri="{FF2B5EF4-FFF2-40B4-BE49-F238E27FC236}">
                <a16:creationId xmlns:a16="http://schemas.microsoft.com/office/drawing/2014/main" id="{9B873F49-11B0-455F-9CF8-E397B4A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20713"/>
            <a:ext cx="1130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والتكرار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46" name="Object 10">
            <a:extLst>
              <a:ext uri="{FF2B5EF4-FFF2-40B4-BE49-F238E27FC236}">
                <a16:creationId xmlns:a16="http://schemas.microsoft.com/office/drawing/2014/main" id="{6777C164-BEBF-4516-9A6C-2C65CBE17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657225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657225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7" name="Rectangle 11">
            <a:extLst>
              <a:ext uri="{FF2B5EF4-FFF2-40B4-BE49-F238E27FC236}">
                <a16:creationId xmlns:a16="http://schemas.microsoft.com/office/drawing/2014/main" id="{9E52612B-367D-4241-8631-AAC51CC13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089025"/>
            <a:ext cx="14779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يوافق الكتلة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48" name="Object 12">
            <a:extLst>
              <a:ext uri="{FF2B5EF4-FFF2-40B4-BE49-F238E27FC236}">
                <a16:creationId xmlns:a16="http://schemas.microsoft.com/office/drawing/2014/main" id="{91EFD308-4216-4BE1-96D0-617F56FB3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620713"/>
          <a:ext cx="5286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20713"/>
                        <a:ext cx="5286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9" name="Object 13">
            <a:extLst>
              <a:ext uri="{FF2B5EF4-FFF2-40B4-BE49-F238E27FC236}">
                <a16:creationId xmlns:a16="http://schemas.microsoft.com/office/drawing/2014/main" id="{AD0C57EE-97B2-41E9-81FA-338BC43BA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1089025"/>
          <a:ext cx="6842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1089025"/>
                        <a:ext cx="6842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0" name="Rectangle 14">
            <a:extLst>
              <a:ext uri="{FF2B5EF4-FFF2-40B4-BE49-F238E27FC236}">
                <a16:creationId xmlns:a16="http://schemas.microsoft.com/office/drawing/2014/main" id="{A669BEBD-9B1F-41C0-803E-B692F8823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1089025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1" name="Rectangle 15">
            <a:extLst>
              <a:ext uri="{FF2B5EF4-FFF2-40B4-BE49-F238E27FC236}">
                <a16:creationId xmlns:a16="http://schemas.microsoft.com/office/drawing/2014/main" id="{70C2219B-0F4C-492F-8B72-47CF795E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1881188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إذن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52" name="Object 16">
            <a:extLst>
              <a:ext uri="{FF2B5EF4-FFF2-40B4-BE49-F238E27FC236}">
                <a16:creationId xmlns:a16="http://schemas.microsoft.com/office/drawing/2014/main" id="{0F04E8C4-0EF3-47AC-906C-561013DD8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1844675"/>
          <a:ext cx="4984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844675"/>
                        <a:ext cx="4984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3" name="Rectangle 17">
            <a:extLst>
              <a:ext uri="{FF2B5EF4-FFF2-40B4-BE49-F238E27FC236}">
                <a16:creationId xmlns:a16="http://schemas.microsoft.com/office/drawing/2014/main" id="{83FEC569-B645-404B-A278-D5DA5AFB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1844675"/>
            <a:ext cx="784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القيمة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4" name="Rectangle 18">
            <a:extLst>
              <a:ext uri="{FF2B5EF4-FFF2-40B4-BE49-F238E27FC236}">
                <a16:creationId xmlns:a16="http://schemas.microsoft.com/office/drawing/2014/main" id="{0E1328B3-049F-4697-B4F9-1561A2F6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81188"/>
            <a:ext cx="2530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هي الكتلة الوسيطية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5" name="Rectangle 19">
            <a:extLst>
              <a:ext uri="{FF2B5EF4-FFF2-40B4-BE49-F238E27FC236}">
                <a16:creationId xmlns:a16="http://schemas.microsoft.com/office/drawing/2014/main" id="{C4BB9EB5-744F-4A33-89D6-C218337E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528888"/>
            <a:ext cx="3332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</a:t>
            </a:r>
            <a:r>
              <a:rPr lang="ar-DZ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مدى السلسلة الإحصائية:</a:t>
            </a:r>
            <a:endParaRPr lang="fr-FR" u="sng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6" name="Rectangle 20">
            <a:extLst>
              <a:ext uri="{FF2B5EF4-FFF2-40B4-BE49-F238E27FC236}">
                <a16:creationId xmlns:a16="http://schemas.microsoft.com/office/drawing/2014/main" id="{D72333CE-A605-4BEB-AB74-F5AFC833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3284538"/>
            <a:ext cx="22685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أكبر قيمة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7" name="Rectangle 21">
            <a:extLst>
              <a:ext uri="{FF2B5EF4-FFF2-40B4-BE49-F238E27FC236}">
                <a16:creationId xmlns:a16="http://schemas.microsoft.com/office/drawing/2014/main" id="{05D5C2C8-5359-47C5-9A1B-AC6806D9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284538"/>
            <a:ext cx="2244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وأصغر قيمة هي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58" name="Object 22">
            <a:extLst>
              <a:ext uri="{FF2B5EF4-FFF2-40B4-BE49-F238E27FC236}">
                <a16:creationId xmlns:a16="http://schemas.microsoft.com/office/drawing/2014/main" id="{1E89FDBF-9163-4716-9AA0-071758E6D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321050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321050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>
            <a:extLst>
              <a:ext uri="{FF2B5EF4-FFF2-40B4-BE49-F238E27FC236}">
                <a16:creationId xmlns:a16="http://schemas.microsoft.com/office/drawing/2014/main" id="{2B7402AC-0120-484B-911C-0D731A10B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3688" y="3284538"/>
          <a:ext cx="4683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284538"/>
                        <a:ext cx="4683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0" name="Rectangle 24">
            <a:extLst>
              <a:ext uri="{FF2B5EF4-FFF2-40B4-BE49-F238E27FC236}">
                <a16:creationId xmlns:a16="http://schemas.microsoft.com/office/drawing/2014/main" id="{E2BBB6E1-1790-44CF-A4F5-09BA2D17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249613"/>
            <a:ext cx="2287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والفرق بينهما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61" name="Object 25">
            <a:extLst>
              <a:ext uri="{FF2B5EF4-FFF2-40B4-BE49-F238E27FC236}">
                <a16:creationId xmlns:a16="http://schemas.microsoft.com/office/drawing/2014/main" id="{85BC4C83-E072-4A19-9FF0-8247A46214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3249613"/>
          <a:ext cx="15049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19" imgW="774360" imgH="177480" progId="Equation.DSMT4">
                  <p:embed/>
                </p:oleObj>
              </mc:Choice>
              <mc:Fallback>
                <p:oleObj name="Equation" r:id="rId19" imgW="77436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249613"/>
                        <a:ext cx="15049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2" name="Rectangle 26">
            <a:extLst>
              <a:ext uri="{FF2B5EF4-FFF2-40B4-BE49-F238E27FC236}">
                <a16:creationId xmlns:a16="http://schemas.microsoft.com/office/drawing/2014/main" id="{BE4AE8D2-EDFE-4F5C-9A90-AC61E2BB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968750"/>
            <a:ext cx="76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إذن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63" name="Rectangle 27">
            <a:extLst>
              <a:ext uri="{FF2B5EF4-FFF2-40B4-BE49-F238E27FC236}">
                <a16:creationId xmlns:a16="http://schemas.microsoft.com/office/drawing/2014/main" id="{7230C313-1FFD-4A3D-8B1A-A8AAA011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005263"/>
            <a:ext cx="3427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مدى السلسلة الإحصائية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7964" name="Object 28">
            <a:extLst>
              <a:ext uri="{FF2B5EF4-FFF2-40B4-BE49-F238E27FC236}">
                <a16:creationId xmlns:a16="http://schemas.microsoft.com/office/drawing/2014/main" id="{B244FDF1-41AC-411E-AF7D-81438BCF1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4041775"/>
          <a:ext cx="49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4041775"/>
                        <a:ext cx="492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5" name="Rectangle 29">
            <a:extLst>
              <a:ext uri="{FF2B5EF4-FFF2-40B4-BE49-F238E27FC236}">
                <a16:creationId xmlns:a16="http://schemas.microsoft.com/office/drawing/2014/main" id="{CBDE89DC-3442-4808-A600-E06D7DCB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968750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nimBg="1"/>
      <p:bldP spid="167940" grpId="0"/>
      <p:bldP spid="167941" grpId="0"/>
      <p:bldP spid="167943" grpId="0"/>
      <p:bldP spid="167945" grpId="0"/>
      <p:bldP spid="167947" grpId="0"/>
      <p:bldP spid="167950" grpId="0"/>
      <p:bldP spid="167951" grpId="0"/>
      <p:bldP spid="167953" grpId="0"/>
      <p:bldP spid="167954" grpId="0"/>
      <p:bldP spid="167955" grpId="0"/>
      <p:bldP spid="167956" grpId="0"/>
      <p:bldP spid="167957" grpId="0"/>
      <p:bldP spid="167960" grpId="0"/>
      <p:bldP spid="167962" grpId="0"/>
      <p:bldP spid="167963" grpId="0"/>
      <p:bldP spid="1679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A7130CB-C344-44DB-91A9-FFA1EA1D0D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64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sp>
        <p:nvSpPr>
          <p:cNvPr id="150532" name="WordArt 4">
            <a:extLst>
              <a:ext uri="{FF2B5EF4-FFF2-40B4-BE49-F238E27FC236}">
                <a16:creationId xmlns:a16="http://schemas.microsoft.com/office/drawing/2014/main" id="{D08C1F5D-F406-4222-9776-01F94E534E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0200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التمرين 4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0550" name="Rectangle 22">
            <a:extLst>
              <a:ext uri="{FF2B5EF4-FFF2-40B4-BE49-F238E27FC236}">
                <a16:creationId xmlns:a16="http://schemas.microsoft.com/office/drawing/2014/main" id="{3A8E2297-96FE-411B-A243-A298720B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800100"/>
            <a:ext cx="4217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خلال شهر مارس من السنة الماضية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51" name="Rectangle 23">
            <a:extLst>
              <a:ext uri="{FF2B5EF4-FFF2-40B4-BE49-F238E27FC236}">
                <a16:creationId xmlns:a16="http://schemas.microsoft.com/office/drawing/2014/main" id="{956C6393-4670-4544-85BC-B027C36FC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63" y="296863"/>
            <a:ext cx="1511301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بعض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0555" name="Picture 27" descr="MEKNINE ÉZZINE ">
            <a:extLst>
              <a:ext uri="{FF2B5EF4-FFF2-40B4-BE49-F238E27FC236}">
                <a16:creationId xmlns:a16="http://schemas.microsoft.com/office/drawing/2014/main" id="{06E08786-ECBA-4B80-9784-27CD9D5CA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5"/>
            <a:ext cx="2508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57" name="Rectangle 29">
            <a:extLst>
              <a:ext uri="{FF2B5EF4-FFF2-40B4-BE49-F238E27FC236}">
                <a16:creationId xmlns:a16="http://schemas.microsoft.com/office/drawing/2014/main" id="{99961DF4-0BA8-4312-A1B2-6D994BF6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85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المخطط الدائري الآتي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58" name="Rectangle 30">
            <a:extLst>
              <a:ext uri="{FF2B5EF4-FFF2-40B4-BE49-F238E27FC236}">
                <a16:creationId xmlns:a16="http://schemas.microsoft.com/office/drawing/2014/main" id="{F909073C-848B-4349-B35F-686FA0AE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96863"/>
            <a:ext cx="3549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أجريت إحصائيات حول بعض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0559" name="Object 31">
            <a:extLst>
              <a:ext uri="{FF2B5EF4-FFF2-40B4-BE49-F238E27FC236}">
                <a16:creationId xmlns:a16="http://schemas.microsoft.com/office/drawing/2014/main" id="{EB8E914B-D463-4961-9532-C20A072B921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303463" y="1773238"/>
          <a:ext cx="5508625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Graphique" r:id="rId4" imgW="3438525" imgH="2095500" progId="Excel.Chart.8">
                  <p:embed/>
                </p:oleObj>
              </mc:Choice>
              <mc:Fallback>
                <p:oleObj name="Graphique" r:id="rId4" imgW="3438525" imgH="2095500" progId="Excel.Char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1773238"/>
                        <a:ext cx="5508625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75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2" name="Rectangle 34">
            <a:extLst>
              <a:ext uri="{FF2B5EF4-FFF2-40B4-BE49-F238E27FC236}">
                <a16:creationId xmlns:a16="http://schemas.microsoft.com/office/drawing/2014/main" id="{7AE00416-C54D-4A63-9C66-E73A011F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241550"/>
            <a:ext cx="1371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 1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24587" name="AutoShape 36">
            <a:extLst>
              <a:ext uri="{FF2B5EF4-FFF2-40B4-BE49-F238E27FC236}">
                <a16:creationId xmlns:a16="http://schemas.microsoft.com/office/drawing/2014/main" id="{B31E2924-762E-4118-B76F-7FC265ED696C}"/>
              </a:ext>
            </a:extLst>
          </p:cNvPr>
          <p:cNvCxnSpPr>
            <a:cxnSpLocks noChangeShapeType="1"/>
            <a:stCxn id="150531" idx="3"/>
            <a:endCxn id="150531" idx="3"/>
          </p:cNvCxnSpPr>
          <p:nvPr/>
        </p:nvCxnSpPr>
        <p:spPr bwMode="auto">
          <a:xfrm>
            <a:off x="9144000" y="3429000"/>
            <a:ext cx="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65" name="Line 37">
            <a:extLst>
              <a:ext uri="{FF2B5EF4-FFF2-40B4-BE49-F238E27FC236}">
                <a16:creationId xmlns:a16="http://schemas.microsoft.com/office/drawing/2014/main" id="{2A65A3C4-9CBD-4D76-B189-B0E2D2798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9813" y="2565400"/>
            <a:ext cx="180975" cy="3587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0566" name="Line 38">
            <a:extLst>
              <a:ext uri="{FF2B5EF4-FFF2-40B4-BE49-F238E27FC236}">
                <a16:creationId xmlns:a16="http://schemas.microsoft.com/office/drawing/2014/main" id="{238386DB-9D56-4BD7-AF36-394F52DDE8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2565400"/>
            <a:ext cx="144463" cy="323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0567" name="Rectangle 39">
            <a:extLst>
              <a:ext uri="{FF2B5EF4-FFF2-40B4-BE49-F238E27FC236}">
                <a16:creationId xmlns:a16="http://schemas.microsoft.com/office/drawing/2014/main" id="{A014376D-DD66-43B2-B2A1-455F2C57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3681413"/>
            <a:ext cx="950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عدد الطيور 45 </a:t>
            </a:r>
            <a:endParaRPr lang="fr-FR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68" name="Rectangle 40">
            <a:extLst>
              <a:ext uri="{FF2B5EF4-FFF2-40B4-BE49-F238E27FC236}">
                <a16:creationId xmlns:a16="http://schemas.microsoft.com/office/drawing/2014/main" id="{21899462-B794-4D85-BB1F-1B433AEB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4184650"/>
            <a:ext cx="10779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عدد الطيور  120 </a:t>
            </a:r>
            <a:endParaRPr lang="fr-FR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69" name="Rectangle 41">
            <a:extLst>
              <a:ext uri="{FF2B5EF4-FFF2-40B4-BE49-F238E27FC236}">
                <a16:creationId xmlns:a16="http://schemas.microsoft.com/office/drawing/2014/main" id="{CA85BC9D-7ACD-43DD-B8F6-82101E96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3176588"/>
            <a:ext cx="10350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عدد الطيور 132</a:t>
            </a:r>
            <a:endParaRPr lang="fr-FR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70" name="Rectangle 42">
            <a:extLst>
              <a:ext uri="{FF2B5EF4-FFF2-40B4-BE49-F238E27FC236}">
                <a16:creationId xmlns:a16="http://schemas.microsoft.com/office/drawing/2014/main" id="{CF1FF760-0820-4441-AC6A-9BC61446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2852738"/>
            <a:ext cx="9509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عدد الطيور 94</a:t>
            </a:r>
            <a:endParaRPr lang="fr-FR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71" name="Rectangle 43">
            <a:extLst>
              <a:ext uri="{FF2B5EF4-FFF2-40B4-BE49-F238E27FC236}">
                <a16:creationId xmlns:a16="http://schemas.microsoft.com/office/drawing/2014/main" id="{9FAEE56B-AD29-45B5-B5B7-FD3AB6E7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371633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الأسبوع4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72" name="Rectangle 44">
            <a:extLst>
              <a:ext uri="{FF2B5EF4-FFF2-40B4-BE49-F238E27FC236}">
                <a16:creationId xmlns:a16="http://schemas.microsoft.com/office/drawing/2014/main" id="{D8CC0CF8-2AB1-4461-98CA-DE85FA648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20503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الأسبوع2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73" name="Rectangle 45">
            <a:extLst>
              <a:ext uri="{FF2B5EF4-FFF2-40B4-BE49-F238E27FC236}">
                <a16:creationId xmlns:a16="http://schemas.microsoft.com/office/drawing/2014/main" id="{F1DA3532-E992-41DE-A9B4-5F1E8F50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437063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 3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0574" name="Line 46">
            <a:extLst>
              <a:ext uri="{FF2B5EF4-FFF2-40B4-BE49-F238E27FC236}">
                <a16:creationId xmlns:a16="http://schemas.microsoft.com/office/drawing/2014/main" id="{DEC6C50A-CC9E-4445-A1E7-E9411AA46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2528888"/>
            <a:ext cx="215900" cy="1793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0575" name="Line 47">
            <a:extLst>
              <a:ext uri="{FF2B5EF4-FFF2-40B4-BE49-F238E27FC236}">
                <a16:creationId xmlns:a16="http://schemas.microsoft.com/office/drawing/2014/main" id="{6EB5BED3-3740-4B69-B85A-A383593EAD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4724400"/>
            <a:ext cx="360363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0576" name="Line 48">
            <a:extLst>
              <a:ext uri="{FF2B5EF4-FFF2-40B4-BE49-F238E27FC236}">
                <a16:creationId xmlns:a16="http://schemas.microsoft.com/office/drawing/2014/main" id="{9DDB6962-8799-4340-A276-699BA07AB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4275" y="4041775"/>
            <a:ext cx="3603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50577" name="Rectangle 49">
            <a:extLst>
              <a:ext uri="{FF2B5EF4-FFF2-40B4-BE49-F238E27FC236}">
                <a16:creationId xmlns:a16="http://schemas.microsoft.com/office/drawing/2014/main" id="{515C19F1-6B5A-42A3-8D1B-3D155A3F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976813"/>
            <a:ext cx="4403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ضع المعلومات في جدول تكراري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78" name="Rectangle 50">
            <a:extLst>
              <a:ext uri="{FF2B5EF4-FFF2-40B4-BE49-F238E27FC236}">
                <a16:creationId xmlns:a16="http://schemas.microsoft.com/office/drawing/2014/main" id="{E1152E2F-64B2-4833-BBEA-2E265F2C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76813"/>
            <a:ext cx="1104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والزاوية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79" name="Rectangle 51">
            <a:extLst>
              <a:ext uri="{FF2B5EF4-FFF2-40B4-BE49-F238E27FC236}">
                <a16:creationId xmlns:a16="http://schemas.microsoft.com/office/drawing/2014/main" id="{104F0A17-5A02-40AF-981E-2FA261C3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4816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بالدرجة لكل أسبوع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80" name="Rectangle 52">
            <a:extLst>
              <a:ext uri="{FF2B5EF4-FFF2-40B4-BE49-F238E27FC236}">
                <a16:creationId xmlns:a16="http://schemas.microsoft.com/office/drawing/2014/main" id="{EC471CF3-C1C1-4068-9151-CAAFD442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5876925"/>
            <a:ext cx="6410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أحسب الوسط الحسابي المتوازن للطيور التي حطت.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81" name="Rectangle 53">
            <a:extLst>
              <a:ext uri="{FF2B5EF4-FFF2-40B4-BE49-F238E27FC236}">
                <a16:creationId xmlns:a16="http://schemas.microsoft.com/office/drawing/2014/main" id="{9F79D846-F5A9-4A34-B894-26FF85CF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338888"/>
            <a:ext cx="5508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مثل المعلومات الواردة في المخطط الدائري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82" name="Rectangle 54">
            <a:extLst>
              <a:ext uri="{FF2B5EF4-FFF2-40B4-BE49-F238E27FC236}">
                <a16:creationId xmlns:a16="http://schemas.microsoft.com/office/drawing/2014/main" id="{9EDA7553-3A8A-4F16-B3BC-62AE5FB2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5" y="6338888"/>
            <a:ext cx="2533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بمخطط للمستطيلات.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603" name="Rectangle 75">
            <a:extLst>
              <a:ext uri="{FF2B5EF4-FFF2-40B4-BE49-F238E27FC236}">
                <a16:creationId xmlns:a16="http://schemas.microsoft.com/office/drawing/2014/main" id="{E7E42CB9-A755-4D72-94B6-A9785D9D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333375"/>
            <a:ext cx="3306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الطيور المهاجرة التي حطت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604" name="Rectangle 76">
            <a:extLst>
              <a:ext uri="{FF2B5EF4-FFF2-40B4-BE49-F238E27FC236}">
                <a16:creationId xmlns:a16="http://schemas.microsoft.com/office/drawing/2014/main" id="{CE4F8697-E505-4870-BA55-4C6987438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836613"/>
            <a:ext cx="2171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المحميات في بلدنا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605" name="Rectangle 77">
            <a:extLst>
              <a:ext uri="{FF2B5EF4-FFF2-40B4-BE49-F238E27FC236}">
                <a16:creationId xmlns:a16="http://schemas.microsoft.com/office/drawing/2014/main" id="{1DF17DA1-11BA-4B7F-BC99-AA7E75CB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24320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وسجلت النتائج في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606" name="Rectangle 78">
            <a:extLst>
              <a:ext uri="{FF2B5EF4-FFF2-40B4-BE49-F238E27FC236}">
                <a16:creationId xmlns:a16="http://schemas.microsoft.com/office/drawing/2014/main" id="{01131420-23F0-488F-8CB9-63E643FA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5013325"/>
            <a:ext cx="337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وأضف إليه التكرار النسبي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0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20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2000"/>
                                        <p:tgtEl>
                                          <p:spTgt spid="1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20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nimBg="1"/>
      <p:bldP spid="150551" grpId="0"/>
      <p:bldP spid="150557" grpId="0"/>
      <p:bldOleChart spid="150559" grpId="0"/>
      <p:bldP spid="150562" grpId="0"/>
      <p:bldP spid="150567" grpId="0"/>
      <p:bldP spid="150568" grpId="0"/>
      <p:bldP spid="150569" grpId="0"/>
      <p:bldP spid="150570" grpId="0"/>
      <p:bldP spid="150571" grpId="0"/>
      <p:bldP spid="150572" grpId="0"/>
      <p:bldP spid="150573" grpId="0"/>
      <p:bldP spid="150577" grpId="0"/>
      <p:bldP spid="150578" grpId="0"/>
      <p:bldP spid="150579" grpId="0"/>
      <p:bldP spid="150580" grpId="0"/>
      <p:bldP spid="150581" grpId="0"/>
      <p:bldP spid="150582" grpId="0"/>
      <p:bldP spid="150603" grpId="0"/>
      <p:bldP spid="150604" grpId="0"/>
      <p:bldP spid="150605" grpId="0"/>
      <p:bldP spid="1506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>
            <a:extLst>
              <a:ext uri="{FF2B5EF4-FFF2-40B4-BE49-F238E27FC236}">
                <a16:creationId xmlns:a16="http://schemas.microsoft.com/office/drawing/2014/main" id="{8B604E96-C331-4C13-A476-6149EBAFE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70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68964" name="WordArt 4">
            <a:extLst>
              <a:ext uri="{FF2B5EF4-FFF2-40B4-BE49-F238E27FC236}">
                <a16:creationId xmlns:a16="http://schemas.microsoft.com/office/drawing/2014/main" id="{872FBF33-D0FB-4EC6-9AFD-F9CD9BEDA8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0200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حل التمرين 4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C25BCA3C-5737-4E5F-96F8-7409ED77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0"/>
            <a:ext cx="4557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وضع المعلومات في جدول تكراري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0C174BB5-F736-43D9-A3E6-7438A18D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692150"/>
            <a:ext cx="1104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والزاوية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EEA5C998-7DAF-4CD4-87A2-759B5850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692150"/>
            <a:ext cx="2524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بالدرجة لكل أسبوع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9039" name="Group 79">
            <a:extLst>
              <a:ext uri="{FF2B5EF4-FFF2-40B4-BE49-F238E27FC236}">
                <a16:creationId xmlns:a16="http://schemas.microsoft.com/office/drawing/2014/main" id="{C3496AC3-E483-4721-B1D4-876C72FF8ED7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592263"/>
          <a:ext cx="7848600" cy="2557462"/>
        </p:xfrm>
        <a:graphic>
          <a:graphicData uri="http://schemas.openxmlformats.org/drawingml/2006/table">
            <a:tbl>
              <a:tblPr rtl="1"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23" name="Rectangle 63">
            <a:extLst>
              <a:ext uri="{FF2B5EF4-FFF2-40B4-BE49-F238E27FC236}">
                <a16:creationId xmlns:a16="http://schemas.microsoft.com/office/drawing/2014/main" id="{56516C90-92A2-42EE-B85F-AD4AB8D8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28775"/>
            <a:ext cx="1055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الأسابيع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24" name="Rectangle 64">
            <a:extLst>
              <a:ext uri="{FF2B5EF4-FFF2-40B4-BE49-F238E27FC236}">
                <a16:creationId xmlns:a16="http://schemas.microsoft.com/office/drawing/2014/main" id="{C3C9A9F7-EF9C-4CF2-8603-8808DF19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14779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الطيور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25" name="Rectangle 65">
            <a:extLst>
              <a:ext uri="{FF2B5EF4-FFF2-40B4-BE49-F238E27FC236}">
                <a16:creationId xmlns:a16="http://schemas.microsoft.com/office/drawing/2014/main" id="{A1444A69-20BB-40C7-8A64-4C8CEEEC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89250"/>
            <a:ext cx="1695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التكرارالنسبي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26" name="Rectangle 66">
            <a:extLst>
              <a:ext uri="{FF2B5EF4-FFF2-40B4-BE49-F238E27FC236}">
                <a16:creationId xmlns:a16="http://schemas.microsoft.com/office/drawing/2014/main" id="{CF3A8DD3-0B0D-415A-8000-418543A8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3500438"/>
            <a:ext cx="11572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الزوايا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9027" name="Object 67">
            <a:extLst>
              <a:ext uri="{FF2B5EF4-FFF2-40B4-BE49-F238E27FC236}">
                <a16:creationId xmlns:a16="http://schemas.microsoft.com/office/drawing/2014/main" id="{0C2471B2-A00F-450A-9A4F-5F1CA829A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3573463"/>
          <a:ext cx="4762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3" imgW="228600" imgH="203040" progId="Equation.DSMT4">
                  <p:embed/>
                </p:oleObj>
              </mc:Choice>
              <mc:Fallback>
                <p:oleObj name="Equation" r:id="rId3" imgW="228600" imgH="203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3573463"/>
                        <a:ext cx="4762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28" name="Rectangle 68">
            <a:extLst>
              <a:ext uri="{FF2B5EF4-FFF2-40B4-BE49-F238E27FC236}">
                <a16:creationId xmlns:a16="http://schemas.microsoft.com/office/drawing/2014/main" id="{4595B5B2-A95C-4BCE-8200-F9DEFBA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77323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 1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029" name="Rectangle 69">
            <a:extLst>
              <a:ext uri="{FF2B5EF4-FFF2-40B4-BE49-F238E27FC236}">
                <a16:creationId xmlns:a16="http://schemas.microsoft.com/office/drawing/2014/main" id="{2040CBBD-7BA1-4B56-98C1-FD5113E7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808163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الأسبوع2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030" name="Rectangle 70">
            <a:extLst>
              <a:ext uri="{FF2B5EF4-FFF2-40B4-BE49-F238E27FC236}">
                <a16:creationId xmlns:a16="http://schemas.microsoft.com/office/drawing/2014/main" id="{7D0692B0-016D-492B-A9CF-6E67A3AF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808163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 3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033" name="Rectangle 73">
            <a:extLst>
              <a:ext uri="{FF2B5EF4-FFF2-40B4-BE49-F238E27FC236}">
                <a16:creationId xmlns:a16="http://schemas.microsoft.com/office/drawing/2014/main" id="{CB05047B-337D-4B9B-8F7A-3B0B8C23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الأسبوع4</a:t>
            </a:r>
            <a:endParaRPr lang="fr-FR" sz="1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9034" name="Object 74">
            <a:extLst>
              <a:ext uri="{FF2B5EF4-FFF2-40B4-BE49-F238E27FC236}">
                <a16:creationId xmlns:a16="http://schemas.microsoft.com/office/drawing/2014/main" id="{F0EF1E7E-6793-49D1-BEAF-F7E39614C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384425"/>
          <a:ext cx="4206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84425"/>
                        <a:ext cx="4206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5" name="Object 75">
            <a:extLst>
              <a:ext uri="{FF2B5EF4-FFF2-40B4-BE49-F238E27FC236}">
                <a16:creationId xmlns:a16="http://schemas.microsoft.com/office/drawing/2014/main" id="{1AE04799-3281-44DF-8D2B-9D647065F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2420938"/>
          <a:ext cx="523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7" imgW="253800" imgH="177480" progId="Equation.DSMT4">
                  <p:embed/>
                </p:oleObj>
              </mc:Choice>
              <mc:Fallback>
                <p:oleObj name="Equation" r:id="rId7" imgW="253800" imgH="17748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420938"/>
                        <a:ext cx="5238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6" name="Object 76">
            <a:extLst>
              <a:ext uri="{FF2B5EF4-FFF2-40B4-BE49-F238E27FC236}">
                <a16:creationId xmlns:a16="http://schemas.microsoft.com/office/drawing/2014/main" id="{4B7373EE-54BE-4048-B4C4-710B6B35B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2420938"/>
          <a:ext cx="6127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6127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7" name="Object 77">
            <a:extLst>
              <a:ext uri="{FF2B5EF4-FFF2-40B4-BE49-F238E27FC236}">
                <a16:creationId xmlns:a16="http://schemas.microsoft.com/office/drawing/2014/main" id="{BBAC5FC1-563C-4897-A5C2-5993F1167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420938"/>
          <a:ext cx="3905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3905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38" name="Object 78">
            <a:extLst>
              <a:ext uri="{FF2B5EF4-FFF2-40B4-BE49-F238E27FC236}">
                <a16:creationId xmlns:a16="http://schemas.microsoft.com/office/drawing/2014/main" id="{6B3B00E7-4CA7-49C6-833D-C5B4C2367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852738"/>
          <a:ext cx="1187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13" imgW="711000" imgH="393480" progId="Equation.DSMT4">
                  <p:embed/>
                </p:oleObj>
              </mc:Choice>
              <mc:Fallback>
                <p:oleObj name="Equation" r:id="rId13" imgW="711000" imgH="393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852738"/>
                        <a:ext cx="1187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0" name="Object 80">
            <a:extLst>
              <a:ext uri="{FF2B5EF4-FFF2-40B4-BE49-F238E27FC236}">
                <a16:creationId xmlns:a16="http://schemas.microsoft.com/office/drawing/2014/main" id="{0BD5815C-8E23-421C-8B3F-80D59FC4F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2889250"/>
          <a:ext cx="118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15" imgW="711000" imgH="393480" progId="Equation.DSMT4">
                  <p:embed/>
                </p:oleObj>
              </mc:Choice>
              <mc:Fallback>
                <p:oleObj name="Equation" r:id="rId15" imgW="711000" imgH="393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2889250"/>
                        <a:ext cx="1187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1" name="Object 81">
            <a:extLst>
              <a:ext uri="{FF2B5EF4-FFF2-40B4-BE49-F238E27FC236}">
                <a16:creationId xmlns:a16="http://schemas.microsoft.com/office/drawing/2014/main" id="{9C079333-A6FA-4ECA-8381-C8B260D07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2889250"/>
          <a:ext cx="9350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17" imgW="698400" imgH="393480" progId="Equation.DSMT4">
                  <p:embed/>
                </p:oleObj>
              </mc:Choice>
              <mc:Fallback>
                <p:oleObj name="Equation" r:id="rId17" imgW="698400" imgH="393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889250"/>
                        <a:ext cx="9350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2" name="Object 82">
            <a:extLst>
              <a:ext uri="{FF2B5EF4-FFF2-40B4-BE49-F238E27FC236}">
                <a16:creationId xmlns:a16="http://schemas.microsoft.com/office/drawing/2014/main" id="{59458E24-3A28-4355-B3F3-6D3E0B10F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2852738"/>
          <a:ext cx="99218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19" imgW="685800" imgH="393480" progId="Equation.DSMT4">
                  <p:embed/>
                </p:oleObj>
              </mc:Choice>
              <mc:Fallback>
                <p:oleObj name="Equation" r:id="rId19" imgW="685800" imgH="393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852738"/>
                        <a:ext cx="99218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3" name="Object 83">
            <a:extLst>
              <a:ext uri="{FF2B5EF4-FFF2-40B4-BE49-F238E27FC236}">
                <a16:creationId xmlns:a16="http://schemas.microsoft.com/office/drawing/2014/main" id="{C495A0EB-E60E-4211-9818-33BFB9A4F1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3573463"/>
          <a:ext cx="50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21" imgW="190440" imgH="177480" progId="Equation.DSMT4">
                  <p:embed/>
                </p:oleObj>
              </mc:Choice>
              <mc:Fallback>
                <p:oleObj name="Equation" r:id="rId21" imgW="190440" imgH="177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573463"/>
                        <a:ext cx="50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4" name="Object 84">
            <a:extLst>
              <a:ext uri="{FF2B5EF4-FFF2-40B4-BE49-F238E27FC236}">
                <a16:creationId xmlns:a16="http://schemas.microsoft.com/office/drawing/2014/main" id="{2E0F8137-FB61-4D79-A24D-625C2C727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3573463"/>
          <a:ext cx="6842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23" imgW="253800" imgH="164880" progId="Equation.DSMT4">
                  <p:embed/>
                </p:oleObj>
              </mc:Choice>
              <mc:Fallback>
                <p:oleObj name="Equation" r:id="rId23" imgW="253800" imgH="1648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3573463"/>
                        <a:ext cx="6842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5" name="Object 85">
            <a:extLst>
              <a:ext uri="{FF2B5EF4-FFF2-40B4-BE49-F238E27FC236}">
                <a16:creationId xmlns:a16="http://schemas.microsoft.com/office/drawing/2014/main" id="{7FBCAF8A-695E-4EFD-8653-E2866993C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573463"/>
          <a:ext cx="647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25" imgW="253800" imgH="164880" progId="Equation.DSMT4">
                  <p:embed/>
                </p:oleObj>
              </mc:Choice>
              <mc:Fallback>
                <p:oleObj name="Equation" r:id="rId25" imgW="253800" imgH="1648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73463"/>
                        <a:ext cx="6477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46" name="Object 86">
            <a:extLst>
              <a:ext uri="{FF2B5EF4-FFF2-40B4-BE49-F238E27FC236}">
                <a16:creationId xmlns:a16="http://schemas.microsoft.com/office/drawing/2014/main" id="{970D0238-0B91-4369-8ACB-520E7CD76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573463"/>
          <a:ext cx="4984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4984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47" name="Rectangle 87">
            <a:extLst>
              <a:ext uri="{FF2B5EF4-FFF2-40B4-BE49-F238E27FC236}">
                <a16:creationId xmlns:a16="http://schemas.microsoft.com/office/drawing/2014/main" id="{A124428C-77FB-4B42-AD21-9DB378E6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329113"/>
            <a:ext cx="1263650" cy="519112"/>
          </a:xfrm>
          <a:prstGeom prst="rect">
            <a:avLst/>
          </a:prstGeom>
          <a:solidFill>
            <a:srgbClr val="00FFCC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ملاحظة :</a:t>
            </a:r>
          </a:p>
        </p:txBody>
      </p:sp>
      <p:sp>
        <p:nvSpPr>
          <p:cNvPr id="169048" name="Rectangle 88">
            <a:extLst>
              <a:ext uri="{FF2B5EF4-FFF2-40B4-BE49-F238E27FC236}">
                <a16:creationId xmlns:a16="http://schemas.microsoft.com/office/drawing/2014/main" id="{D6FC9A89-878F-4CC3-BE7B-DB5B71B0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257675"/>
            <a:ext cx="24082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لحساب قيس الزاوية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49" name="Rectangle 89">
            <a:extLst>
              <a:ext uri="{FF2B5EF4-FFF2-40B4-BE49-F238E27FC236}">
                <a16:creationId xmlns:a16="http://schemas.microsoft.com/office/drawing/2014/main" id="{A89ECB13-C738-46AD-BDE1-D1874008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4257675"/>
            <a:ext cx="3959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يكفي حساب جداء التكرار النسبي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050" name="Rectangle 90">
            <a:extLst>
              <a:ext uri="{FF2B5EF4-FFF2-40B4-BE49-F238E27FC236}">
                <a16:creationId xmlns:a16="http://schemas.microsoft.com/office/drawing/2014/main" id="{195185C8-0FC6-460B-9AF1-9DAE2394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97425"/>
            <a:ext cx="2651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قيس الزاوية الكلية .</a:t>
            </a:r>
          </a:p>
        </p:txBody>
      </p:sp>
      <p:sp>
        <p:nvSpPr>
          <p:cNvPr id="169051" name="Rectangle 91">
            <a:extLst>
              <a:ext uri="{FF2B5EF4-FFF2-40B4-BE49-F238E27FC236}">
                <a16:creationId xmlns:a16="http://schemas.microsoft.com/office/drawing/2014/main" id="{917B3FBA-73F6-469E-A6EA-8C0CA566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337175"/>
            <a:ext cx="6516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حساب الوسط الحسابي المتوازن  للطيور التي حطت: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9052" name="Object 92">
            <a:extLst>
              <a:ext uri="{FF2B5EF4-FFF2-40B4-BE49-F238E27FC236}">
                <a16:creationId xmlns:a16="http://schemas.microsoft.com/office/drawing/2014/main" id="{6ADD50C7-A62B-417A-9A55-47D994015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5876925"/>
          <a:ext cx="27066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29" imgW="1523880" imgH="393480" progId="Equation.DSMT4">
                  <p:embed/>
                </p:oleObj>
              </mc:Choice>
              <mc:Fallback>
                <p:oleObj name="Equation" r:id="rId29" imgW="1523880" imgH="39348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5876925"/>
                        <a:ext cx="27066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53" name="Rectangle 93">
            <a:extLst>
              <a:ext uri="{FF2B5EF4-FFF2-40B4-BE49-F238E27FC236}">
                <a16:creationId xmlns:a16="http://schemas.microsoft.com/office/drawing/2014/main" id="{4AB76F2D-491C-44F6-899A-61D4F8B97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5949950"/>
            <a:ext cx="698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9054" name="Object 94">
            <a:extLst>
              <a:ext uri="{FF2B5EF4-FFF2-40B4-BE49-F238E27FC236}">
                <a16:creationId xmlns:a16="http://schemas.microsoft.com/office/drawing/2014/main" id="{CE32C12B-055A-40F7-B6AC-5EB47816B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5984875"/>
          <a:ext cx="10937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31" imgW="520560" imgH="215640" progId="Equation.DSMT4">
                  <p:embed/>
                </p:oleObj>
              </mc:Choice>
              <mc:Fallback>
                <p:oleObj name="Equation" r:id="rId31" imgW="520560" imgH="21564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984875"/>
                        <a:ext cx="109378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87" name="Rectangle 127">
            <a:extLst>
              <a:ext uri="{FF2B5EF4-FFF2-40B4-BE49-F238E27FC236}">
                <a16:creationId xmlns:a16="http://schemas.microsoft.com/office/drawing/2014/main" id="{73330692-566E-4185-9759-E2DBC12A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4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وإضافة التكرار النسبي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8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6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6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6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6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6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6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6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6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16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16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6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6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6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nimBg="1"/>
      <p:bldP spid="168965" grpId="0"/>
      <p:bldP spid="168966" grpId="0"/>
      <p:bldP spid="168967" grpId="0"/>
      <p:bldP spid="169023" grpId="0"/>
      <p:bldP spid="169024" grpId="0"/>
      <p:bldP spid="169025" grpId="0"/>
      <p:bldP spid="169026" grpId="0"/>
      <p:bldP spid="169029" grpId="0"/>
      <p:bldP spid="169030" grpId="0"/>
      <p:bldP spid="169033" grpId="0"/>
      <p:bldP spid="169047" grpId="0" animBg="1"/>
      <p:bldP spid="169048" grpId="0"/>
      <p:bldP spid="169049" grpId="0"/>
      <p:bldP spid="169050" grpId="0"/>
      <p:bldP spid="169051" grpId="0"/>
      <p:bldP spid="169053" grpId="0"/>
      <p:bldP spid="169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42D1FFCB-0972-4BAB-90BC-797B8AAEA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1">
              <a:alpha val="66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>
              <a:solidFill>
                <a:srgbClr val="CC0000"/>
              </a:solidFill>
            </a:endParaRPr>
          </a:p>
        </p:txBody>
      </p:sp>
      <p:sp>
        <p:nvSpPr>
          <p:cNvPr id="116740" name="WordArt 4">
            <a:extLst>
              <a:ext uri="{FF2B5EF4-FFF2-40B4-BE49-F238E27FC236}">
                <a16:creationId xmlns:a16="http://schemas.microsoft.com/office/drawing/2014/main" id="{236B568A-CD6D-47B4-99D7-F1EE9B6D3E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0"/>
            <a:ext cx="3852863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1- مفاهيم إحصائية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6741" name="Picture 5" descr="puceAnm">
            <a:extLst>
              <a:ext uri="{FF2B5EF4-FFF2-40B4-BE49-F238E27FC236}">
                <a16:creationId xmlns:a16="http://schemas.microsoft.com/office/drawing/2014/main" id="{1E2AECFD-CF8B-401F-AF54-8BA1CD3F0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5492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Rectangle 10">
            <a:extLst>
              <a:ext uri="{FF2B5EF4-FFF2-40B4-BE49-F238E27FC236}">
                <a16:creationId xmlns:a16="http://schemas.microsoft.com/office/drawing/2014/main" id="{4ABFAB1B-8E0B-41E7-A574-2EF9BA7D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49275"/>
            <a:ext cx="25288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السلسلة الإحصائية</a:t>
            </a:r>
            <a:endParaRPr lang="fr-FR" sz="3200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7" name="Rectangle 11">
            <a:extLst>
              <a:ext uri="{FF2B5EF4-FFF2-40B4-BE49-F238E27FC236}">
                <a16:creationId xmlns:a16="http://schemas.microsoft.com/office/drawing/2014/main" id="{2A620BCC-E88B-4F82-95FF-FD0C77AE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584200"/>
            <a:ext cx="38322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هي مجموعة قيم و معطيات،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861DEDD8-7675-40C6-ACBA-271E8774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512763"/>
            <a:ext cx="2224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مجمعة في قائمة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2" name="WordArt 16">
            <a:extLst>
              <a:ext uri="{FF2B5EF4-FFF2-40B4-BE49-F238E27FC236}">
                <a16:creationId xmlns:a16="http://schemas.microsoft.com/office/drawing/2014/main" id="{0CA713B4-3001-4384-AB4F-DEB20DD6D3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64550" y="1484313"/>
            <a:ext cx="679450" cy="7969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6753" name="Rectangle 17">
            <a:extLst>
              <a:ext uri="{FF2B5EF4-FFF2-40B4-BE49-F238E27FC236}">
                <a16:creationId xmlns:a16="http://schemas.microsoft.com/office/drawing/2014/main" id="{7AC0BD01-9657-4E45-A073-D65BD4373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665288"/>
            <a:ext cx="62309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إذا أعتبرنا قسم 4 متوسط يتكون من 32 تلميذاً،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54" name="Rectangle 18">
            <a:extLst>
              <a:ext uri="{FF2B5EF4-FFF2-40B4-BE49-F238E27FC236}">
                <a16:creationId xmlns:a16="http://schemas.microsoft.com/office/drawing/2014/main" id="{624776C5-2ED2-4B1E-BC26-DA66B4DF1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276475"/>
            <a:ext cx="365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معطاة في الجدول الأتي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6817" name="Group 81">
            <a:extLst>
              <a:ext uri="{FF2B5EF4-FFF2-40B4-BE49-F238E27FC236}">
                <a16:creationId xmlns:a16="http://schemas.microsoft.com/office/drawing/2014/main" id="{5DC117E0-34CA-4EF1-AC6C-894561631BA6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2852738"/>
          <a:ext cx="8064500" cy="1057532"/>
        </p:xfrm>
        <a:graphic>
          <a:graphicData uri="http://schemas.openxmlformats.org/drawingml/2006/table">
            <a:tbl>
              <a:tblPr rtl="1"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42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6818" name="Object 82">
            <a:extLst>
              <a:ext uri="{FF2B5EF4-FFF2-40B4-BE49-F238E27FC236}">
                <a16:creationId xmlns:a16="http://schemas.microsoft.com/office/drawing/2014/main" id="{4CEC1C05-08CD-4635-82B4-1C3402598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2960688"/>
          <a:ext cx="5222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177480" imgH="126720" progId="Equation.DSMT4">
                  <p:embed/>
                </p:oleObj>
              </mc:Choice>
              <mc:Fallback>
                <p:oleObj name="Equation" r:id="rId4" imgW="177480" imgH="1267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960688"/>
                        <a:ext cx="5222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19" name="Object 83">
            <a:extLst>
              <a:ext uri="{FF2B5EF4-FFF2-40B4-BE49-F238E27FC236}">
                <a16:creationId xmlns:a16="http://schemas.microsoft.com/office/drawing/2014/main" id="{66273B02-53B3-4DCA-A685-054E4FE9F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889250"/>
          <a:ext cx="6556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291960" imgH="203040" progId="Equation.DSMT4">
                  <p:embed/>
                </p:oleObj>
              </mc:Choice>
              <mc:Fallback>
                <p:oleObj name="Equation" r:id="rId6" imgW="291960" imgH="20304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89250"/>
                        <a:ext cx="6556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0" name="Object 84">
            <a:extLst>
              <a:ext uri="{FF2B5EF4-FFF2-40B4-BE49-F238E27FC236}">
                <a16:creationId xmlns:a16="http://schemas.microsoft.com/office/drawing/2014/main" id="{C984BA5B-A73D-4FAB-8071-AEF05C0D8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924175"/>
          <a:ext cx="792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24175"/>
                        <a:ext cx="7921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1" name="Object 85">
            <a:extLst>
              <a:ext uri="{FF2B5EF4-FFF2-40B4-BE49-F238E27FC236}">
                <a16:creationId xmlns:a16="http://schemas.microsoft.com/office/drawing/2014/main" id="{46525CE6-C057-4309-9560-F3798DC4F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8" y="2924175"/>
          <a:ext cx="7207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0" imgW="291960" imgH="203040" progId="Equation.DSMT4">
                  <p:embed/>
                </p:oleObj>
              </mc:Choice>
              <mc:Fallback>
                <p:oleObj name="Equation" r:id="rId10" imgW="291960" imgH="20304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2924175"/>
                        <a:ext cx="7207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2" name="Object 86">
            <a:extLst>
              <a:ext uri="{FF2B5EF4-FFF2-40B4-BE49-F238E27FC236}">
                <a16:creationId xmlns:a16="http://schemas.microsoft.com/office/drawing/2014/main" id="{02FE254C-6CB8-4410-BE71-97F33D771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2924175"/>
          <a:ext cx="612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2" imgW="304560" imgH="203040" progId="Equation.DSMT4">
                  <p:embed/>
                </p:oleObj>
              </mc:Choice>
              <mc:Fallback>
                <p:oleObj name="Equation" r:id="rId12" imgW="304560" imgH="20304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924175"/>
                        <a:ext cx="6127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3" name="Object 87">
            <a:extLst>
              <a:ext uri="{FF2B5EF4-FFF2-40B4-BE49-F238E27FC236}">
                <a16:creationId xmlns:a16="http://schemas.microsoft.com/office/drawing/2014/main" id="{EDE1F9D6-C629-42CA-AEC1-7603A3F50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357563"/>
          <a:ext cx="3762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563"/>
                        <a:ext cx="3762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4" name="Object 88">
            <a:extLst>
              <a:ext uri="{FF2B5EF4-FFF2-40B4-BE49-F238E27FC236}">
                <a16:creationId xmlns:a16="http://schemas.microsoft.com/office/drawing/2014/main" id="{2BC97F0C-B3CB-483F-8B8E-85737BCDF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3429000"/>
          <a:ext cx="392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9000"/>
                        <a:ext cx="3921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5" name="Object 89">
            <a:extLst>
              <a:ext uri="{FF2B5EF4-FFF2-40B4-BE49-F238E27FC236}">
                <a16:creationId xmlns:a16="http://schemas.microsoft.com/office/drawing/2014/main" id="{8A56085A-2C96-4B52-BAC3-3C80D988B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3465513"/>
          <a:ext cx="414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465513"/>
                        <a:ext cx="4143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26" name="Object 90">
            <a:extLst>
              <a:ext uri="{FF2B5EF4-FFF2-40B4-BE49-F238E27FC236}">
                <a16:creationId xmlns:a16="http://schemas.microsoft.com/office/drawing/2014/main" id="{1981851F-46EA-4CF0-8B45-47AD6ECE34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392488"/>
          <a:ext cx="3190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92488"/>
                        <a:ext cx="3190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827" name="Rectangle 91">
            <a:extLst>
              <a:ext uri="{FF2B5EF4-FFF2-40B4-BE49-F238E27FC236}">
                <a16:creationId xmlns:a16="http://schemas.microsoft.com/office/drawing/2014/main" id="{FC7BC5A6-CBC1-4244-A910-8ACB22C7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041775"/>
            <a:ext cx="2438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نسمي الجدول بـ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28" name="Rectangle 92">
            <a:extLst>
              <a:ext uri="{FF2B5EF4-FFF2-40B4-BE49-F238E27FC236}">
                <a16:creationId xmlns:a16="http://schemas.microsoft.com/office/drawing/2014/main" id="{E1F5A06C-5075-4BD5-A0B7-798A0BFC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076700"/>
            <a:ext cx="27543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السلسلة الإحصائية .</a:t>
            </a:r>
            <a:endParaRPr lang="fr-FR" sz="32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6829" name="Picture 93" descr="puceAnm">
            <a:extLst>
              <a:ext uri="{FF2B5EF4-FFF2-40B4-BE49-F238E27FC236}">
                <a16:creationId xmlns:a16="http://schemas.microsoft.com/office/drawing/2014/main" id="{646ABF17-8388-43EA-AFEC-9B69B31CA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6529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830" name="Rectangle 94">
            <a:extLst>
              <a:ext uri="{FF2B5EF4-FFF2-40B4-BE49-F238E27FC236}">
                <a16:creationId xmlns:a16="http://schemas.microsoft.com/office/drawing/2014/main" id="{8D924463-2CB6-40CB-9B6D-C9C0F1DC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652963"/>
            <a:ext cx="2457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المجتمع – الفرد :</a:t>
            </a:r>
            <a:endParaRPr lang="fr-FR" sz="3200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31" name="Rectangle 95">
            <a:extLst>
              <a:ext uri="{FF2B5EF4-FFF2-40B4-BE49-F238E27FC236}">
                <a16:creationId xmlns:a16="http://schemas.microsoft.com/office/drawing/2014/main" id="{07D6A138-AEEF-4486-BC6F-C9D96B06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373688"/>
            <a:ext cx="33496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إحصائية تسمى مجتمعاً ،</a:t>
            </a:r>
          </a:p>
        </p:txBody>
      </p:sp>
      <p:sp>
        <p:nvSpPr>
          <p:cNvPr id="116832" name="Rectangle 96">
            <a:extLst>
              <a:ext uri="{FF2B5EF4-FFF2-40B4-BE49-F238E27FC236}">
                <a16:creationId xmlns:a16="http://schemas.microsoft.com/office/drawing/2014/main" id="{D69DAF58-7F73-472F-870B-458E0779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760913"/>
            <a:ext cx="2517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كل مجموعة أشياء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33" name="Rectangle 97">
            <a:extLst>
              <a:ext uri="{FF2B5EF4-FFF2-40B4-BE49-F238E27FC236}">
                <a16:creationId xmlns:a16="http://schemas.microsoft.com/office/drawing/2014/main" id="{D784E90A-6390-4FF2-A26C-72F5BACEB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45125"/>
            <a:ext cx="4695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وكل عنصر من المجتمع الإحصائي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36" name="Rectangle 100">
            <a:extLst>
              <a:ext uri="{FF2B5EF4-FFF2-40B4-BE49-F238E27FC236}">
                <a16:creationId xmlns:a16="http://schemas.microsoft.com/office/drawing/2014/main" id="{F23E6473-F53E-4BF0-8156-C881B45B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5984875"/>
            <a:ext cx="4098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يسمى فردا أو وحدة إحصائية .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37" name="Rectangle 101">
            <a:extLst>
              <a:ext uri="{FF2B5EF4-FFF2-40B4-BE49-F238E27FC236}">
                <a16:creationId xmlns:a16="http://schemas.microsoft.com/office/drawing/2014/main" id="{0845322F-CA40-4B66-A835-59FE204D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2889250"/>
            <a:ext cx="1493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طول القامة بـ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38" name="Rectangle 102">
            <a:extLst>
              <a:ext uri="{FF2B5EF4-FFF2-40B4-BE49-F238E27FC236}">
                <a16:creationId xmlns:a16="http://schemas.microsoft.com/office/drawing/2014/main" id="{1621F7C7-4BD5-45D7-BB72-80836F84C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392488"/>
            <a:ext cx="1343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التلاميذ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47" name="Rectangle 111">
            <a:extLst>
              <a:ext uri="{FF2B5EF4-FFF2-40B4-BE49-F238E27FC236}">
                <a16:creationId xmlns:a16="http://schemas.microsoft.com/office/drawing/2014/main" id="{43DD402D-AEB9-444D-B4E4-C888F0EF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7338"/>
            <a:ext cx="1939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أطوال قاماتهم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64" name="Rectangle 128">
            <a:extLst>
              <a:ext uri="{FF2B5EF4-FFF2-40B4-BE49-F238E27FC236}">
                <a16:creationId xmlns:a16="http://schemas.microsoft.com/office/drawing/2014/main" id="{BB8ED5E2-4779-408C-8393-F2D396E3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60913"/>
            <a:ext cx="2905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تدرس من وجهة نظر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878" name="Rectangle 142">
            <a:extLst>
              <a:ext uri="{FF2B5EF4-FFF2-40B4-BE49-F238E27FC236}">
                <a16:creationId xmlns:a16="http://schemas.microsoft.com/office/drawing/2014/main" id="{EBE84B8E-FEA6-436A-8F6E-9BE3FA79E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1089025"/>
            <a:ext cx="14049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أو جدول.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116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116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3000" fill="hold"/>
                                        <p:tgtEl>
                                          <p:spTgt spid="116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 fill="hold"/>
                                        <p:tgtEl>
                                          <p:spTgt spid="116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1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nimBg="1"/>
      <p:bldP spid="116746" grpId="0"/>
      <p:bldP spid="116747" grpId="0"/>
      <p:bldP spid="116753" grpId="0"/>
      <p:bldP spid="116754" grpId="0"/>
      <p:bldP spid="116827" grpId="0"/>
      <p:bldP spid="116828" grpId="0"/>
      <p:bldP spid="116830" grpId="0"/>
      <p:bldP spid="116831" grpId="0"/>
      <p:bldP spid="116832" grpId="0"/>
      <p:bldP spid="116833" grpId="0"/>
      <p:bldP spid="116837" grpId="0"/>
      <p:bldP spid="116838" grpId="0"/>
      <p:bldP spid="116847" grpId="0"/>
      <p:bldP spid="1168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>
            <a:extLst>
              <a:ext uri="{FF2B5EF4-FFF2-40B4-BE49-F238E27FC236}">
                <a16:creationId xmlns:a16="http://schemas.microsoft.com/office/drawing/2014/main" id="{21B537CD-41A6-430B-A4FF-E9F2FC4B79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62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graphicFrame>
        <p:nvGraphicFramePr>
          <p:cNvPr id="189515" name="Group 75">
            <a:extLst>
              <a:ext uri="{FF2B5EF4-FFF2-40B4-BE49-F238E27FC236}">
                <a16:creationId xmlns:a16="http://schemas.microsoft.com/office/drawing/2014/main" id="{5E505707-3157-41D8-928F-764B2655D1B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008063" y="1592263"/>
          <a:ext cx="7453312" cy="3627437"/>
        </p:xfrm>
        <a:graphic>
          <a:graphicData uri="http://schemas.openxmlformats.org/drawingml/2006/table">
            <a:tbl>
              <a:tblPr rtl="1"/>
              <a:tblGrid>
                <a:gridCol w="745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9444" name="Rectangle 4">
            <a:extLst>
              <a:ext uri="{FF2B5EF4-FFF2-40B4-BE49-F238E27FC236}">
                <a16:creationId xmlns:a16="http://schemas.microsoft.com/office/drawing/2014/main" id="{BDF4F124-3E53-4AE0-BCAF-55EBD1BE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0"/>
            <a:ext cx="3676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3-التمثيل بمخطط  للمستطيلات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9451" name="Object 11">
            <a:extLst>
              <a:ext uri="{FF2B5EF4-FFF2-40B4-BE49-F238E27FC236}">
                <a16:creationId xmlns:a16="http://schemas.microsoft.com/office/drawing/2014/main" id="{7B7A07E8-677D-4F8D-A05E-5CA2090B2E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420938"/>
          <a:ext cx="3254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3" imgW="190440" imgH="177480" progId="Equation.DSMT4">
                  <p:embed/>
                </p:oleObj>
              </mc:Choice>
              <mc:Fallback>
                <p:oleObj name="Equation" r:id="rId3" imgW="1904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20938"/>
                        <a:ext cx="32543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>
            <a:extLst>
              <a:ext uri="{FF2B5EF4-FFF2-40B4-BE49-F238E27FC236}">
                <a16:creationId xmlns:a16="http://schemas.microsoft.com/office/drawing/2014/main" id="{C63F1166-299A-4ED9-87D0-2102471AF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1557338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5" imgW="253800" imgH="177480" progId="Equation.DSMT4">
                  <p:embed/>
                </p:oleObj>
              </mc:Choice>
              <mc:Fallback>
                <p:oleObj name="Equation" r:id="rId5" imgW="25380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1557338"/>
                        <a:ext cx="381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>
            <a:extLst>
              <a:ext uri="{FF2B5EF4-FFF2-40B4-BE49-F238E27FC236}">
                <a16:creationId xmlns:a16="http://schemas.microsoft.com/office/drawing/2014/main" id="{21A2DD69-B60C-444A-833D-73A149B7C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736725"/>
          <a:ext cx="3968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7" imgW="253800" imgH="177480" progId="Equation.DSMT4">
                  <p:embed/>
                </p:oleObj>
              </mc:Choice>
              <mc:Fallback>
                <p:oleObj name="Equation" r:id="rId7" imgW="25380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36725"/>
                        <a:ext cx="39687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1" name="Rectangle 21">
            <a:extLst>
              <a:ext uri="{FF2B5EF4-FFF2-40B4-BE49-F238E27FC236}">
                <a16:creationId xmlns:a16="http://schemas.microsoft.com/office/drawing/2014/main" id="{AC5A1309-F8CD-4174-B522-2DE47E95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800100"/>
            <a:ext cx="9255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مخطط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9462" name="Rectangle 22">
            <a:extLst>
              <a:ext uri="{FF2B5EF4-FFF2-40B4-BE49-F238E27FC236}">
                <a16:creationId xmlns:a16="http://schemas.microsoft.com/office/drawing/2014/main" id="{E2C8CC8C-1902-4F0C-A4EE-7718F1EE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800100"/>
            <a:ext cx="1603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بالمستطيلات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9464" name="Rectangle 24">
            <a:extLst>
              <a:ext uri="{FF2B5EF4-FFF2-40B4-BE49-F238E27FC236}">
                <a16:creationId xmlns:a16="http://schemas.microsoft.com/office/drawing/2014/main" id="{64384B7D-3A63-4FE7-B9B1-96B7DFAEEA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03981" y="1659731"/>
            <a:ext cx="1106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عدد الطيور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9465" name="Rectangle 25">
            <a:extLst>
              <a:ext uri="{FF2B5EF4-FFF2-40B4-BE49-F238E27FC236}">
                <a16:creationId xmlns:a16="http://schemas.microsoft.com/office/drawing/2014/main" id="{582F6E8A-06B9-4AD5-90CC-A0CD9C0B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5337175"/>
            <a:ext cx="833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الأسابيع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89512" name="Object 72">
            <a:extLst>
              <a:ext uri="{FF2B5EF4-FFF2-40B4-BE49-F238E27FC236}">
                <a16:creationId xmlns:a16="http://schemas.microsoft.com/office/drawing/2014/main" id="{6DA587CD-2BA3-4920-A610-5A829E71822D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7056438" y="3681413"/>
          <a:ext cx="395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681413"/>
                        <a:ext cx="3952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16" name="Object 76">
            <a:extLst>
              <a:ext uri="{FF2B5EF4-FFF2-40B4-BE49-F238E27FC236}">
                <a16:creationId xmlns:a16="http://schemas.microsoft.com/office/drawing/2014/main" id="{78244241-5272-4F36-ACA5-B67E06431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5013325"/>
          <a:ext cx="263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013325"/>
                        <a:ext cx="263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17" name="Object 77">
            <a:extLst>
              <a:ext uri="{FF2B5EF4-FFF2-40B4-BE49-F238E27FC236}">
                <a16:creationId xmlns:a16="http://schemas.microsoft.com/office/drawing/2014/main" id="{4E10B232-CD55-4B12-B6D2-150C71FC91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4508500"/>
          <a:ext cx="284163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08500"/>
                        <a:ext cx="284163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18" name="Object 78">
            <a:extLst>
              <a:ext uri="{FF2B5EF4-FFF2-40B4-BE49-F238E27FC236}">
                <a16:creationId xmlns:a16="http://schemas.microsoft.com/office/drawing/2014/main" id="{E8532E41-77F5-4835-B7EA-D640C5DE73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4041775"/>
          <a:ext cx="2460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041775"/>
                        <a:ext cx="24606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19" name="Object 79">
            <a:extLst>
              <a:ext uri="{FF2B5EF4-FFF2-40B4-BE49-F238E27FC236}">
                <a16:creationId xmlns:a16="http://schemas.microsoft.com/office/drawing/2014/main" id="{06078780-D480-4732-878E-2DB9CC42F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573463"/>
          <a:ext cx="2444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2444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0" name="Object 80">
            <a:extLst>
              <a:ext uri="{FF2B5EF4-FFF2-40B4-BE49-F238E27FC236}">
                <a16:creationId xmlns:a16="http://schemas.microsoft.com/office/drawing/2014/main" id="{3F2F022A-8B88-4B63-B042-C58F951A2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2997200"/>
          <a:ext cx="27463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19" imgW="190440" imgH="177480" progId="Equation.DSMT4">
                  <p:embed/>
                </p:oleObj>
              </mc:Choice>
              <mc:Fallback>
                <p:oleObj name="Equation" r:id="rId19" imgW="19044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997200"/>
                        <a:ext cx="274638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1" name="Object 81">
            <a:extLst>
              <a:ext uri="{FF2B5EF4-FFF2-40B4-BE49-F238E27FC236}">
                <a16:creationId xmlns:a16="http://schemas.microsoft.com/office/drawing/2014/main" id="{3E40070E-9FF0-4723-A937-DB4B4605D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457450"/>
          <a:ext cx="34131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57450"/>
                        <a:ext cx="34131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2" name="Object 82">
            <a:extLst>
              <a:ext uri="{FF2B5EF4-FFF2-40B4-BE49-F238E27FC236}">
                <a16:creationId xmlns:a16="http://schemas.microsoft.com/office/drawing/2014/main" id="{714B05A7-FACD-4EFC-9A29-90403BFD1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1989138"/>
          <a:ext cx="341313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23" imgW="253800" imgH="177480" progId="Equation.DSMT4">
                  <p:embed/>
                </p:oleObj>
              </mc:Choice>
              <mc:Fallback>
                <p:oleObj name="Equation" r:id="rId23" imgW="25380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989138"/>
                        <a:ext cx="341313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3" name="Object 83">
            <a:extLst>
              <a:ext uri="{FF2B5EF4-FFF2-40B4-BE49-F238E27FC236}">
                <a16:creationId xmlns:a16="http://schemas.microsoft.com/office/drawing/2014/main" id="{7E2390B8-981C-49CC-97E9-62343802A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" y="1520825"/>
          <a:ext cx="306388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25" imgW="253800" imgH="177480" progId="Equation.DSMT4">
                  <p:embed/>
                </p:oleObj>
              </mc:Choice>
              <mc:Fallback>
                <p:oleObj name="Equation" r:id="rId25" imgW="253800" imgH="177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520825"/>
                        <a:ext cx="306388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4" name="Object 84">
            <a:extLst>
              <a:ext uri="{FF2B5EF4-FFF2-40B4-BE49-F238E27FC236}">
                <a16:creationId xmlns:a16="http://schemas.microsoft.com/office/drawing/2014/main" id="{93C1D72B-E4F1-405B-A54F-759D20783F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5192713"/>
          <a:ext cx="1746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5192713"/>
                        <a:ext cx="1746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5" name="Object 85">
            <a:extLst>
              <a:ext uri="{FF2B5EF4-FFF2-40B4-BE49-F238E27FC236}">
                <a16:creationId xmlns:a16="http://schemas.microsoft.com/office/drawing/2014/main" id="{95B5CAA3-1CC2-40F1-BD1B-95B222FA2F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5229225"/>
          <a:ext cx="2508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229225"/>
                        <a:ext cx="2508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6" name="Object 86">
            <a:extLst>
              <a:ext uri="{FF2B5EF4-FFF2-40B4-BE49-F238E27FC236}">
                <a16:creationId xmlns:a16="http://schemas.microsoft.com/office/drawing/2014/main" id="{A71BF178-5AA3-45D4-8B8F-78DC26420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5229225"/>
          <a:ext cx="2079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31" imgW="114120" imgH="177480" progId="Equation.DSMT4">
                  <p:embed/>
                </p:oleObj>
              </mc:Choice>
              <mc:Fallback>
                <p:oleObj name="Equation" r:id="rId31" imgW="114120" imgH="177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5229225"/>
                        <a:ext cx="2079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527" name="Object 87">
            <a:extLst>
              <a:ext uri="{FF2B5EF4-FFF2-40B4-BE49-F238E27FC236}">
                <a16:creationId xmlns:a16="http://schemas.microsoft.com/office/drawing/2014/main" id="{1D9EA89B-2F48-4C95-BEB3-E30AA4009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6438" y="5229225"/>
          <a:ext cx="2492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5229225"/>
                        <a:ext cx="24923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528" name="Rectangle 88">
            <a:extLst>
              <a:ext uri="{FF2B5EF4-FFF2-40B4-BE49-F238E27FC236}">
                <a16:creationId xmlns:a16="http://schemas.microsoft.com/office/drawing/2014/main" id="{CDC6E084-B63D-4F43-8A94-472E8A3A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781300"/>
            <a:ext cx="647700" cy="2427288"/>
          </a:xfrm>
          <a:prstGeom prst="rect">
            <a:avLst/>
          </a:prstGeom>
          <a:solidFill>
            <a:srgbClr val="3366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89529" name="Rectangle 89">
            <a:extLst>
              <a:ext uri="{FF2B5EF4-FFF2-40B4-BE49-F238E27FC236}">
                <a16:creationId xmlns:a16="http://schemas.microsoft.com/office/drawing/2014/main" id="{DC2B4BAA-63B3-4DAF-A347-35EBCE7C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08163"/>
            <a:ext cx="719138" cy="3398837"/>
          </a:xfrm>
          <a:prstGeom prst="rect">
            <a:avLst/>
          </a:prstGeom>
          <a:solidFill>
            <a:srgbClr val="800000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89530" name="Rectangle 90">
            <a:extLst>
              <a:ext uri="{FF2B5EF4-FFF2-40B4-BE49-F238E27FC236}">
                <a16:creationId xmlns:a16="http://schemas.microsoft.com/office/drawing/2014/main" id="{F5AA6132-2F19-4682-9D61-F28041B9E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097088"/>
            <a:ext cx="755650" cy="3095625"/>
          </a:xfrm>
          <a:prstGeom prst="rect">
            <a:avLst/>
          </a:prstGeom>
          <a:solidFill>
            <a:srgbClr val="FF3300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89531" name="Rectangle 91">
            <a:extLst>
              <a:ext uri="{FF2B5EF4-FFF2-40B4-BE49-F238E27FC236}">
                <a16:creationId xmlns:a16="http://schemas.microsoft.com/office/drawing/2014/main" id="{5F390CCE-70E4-4265-A665-C483818F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041775"/>
            <a:ext cx="719137" cy="1150938"/>
          </a:xfrm>
          <a:prstGeom prst="rect">
            <a:avLst/>
          </a:prstGeom>
          <a:solidFill>
            <a:srgbClr val="99CC00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8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0"/>
                                        <p:tgtEl>
                                          <p:spTgt spid="18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18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18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8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8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18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4" grpId="0"/>
      <p:bldP spid="189461" grpId="0"/>
      <p:bldP spid="189462" grpId="0"/>
      <p:bldP spid="189464" grpId="0"/>
      <p:bldP spid="189465" grpId="0"/>
      <p:bldP spid="189528" grpId="0" animBg="1"/>
      <p:bldP spid="189529" grpId="0" animBg="1"/>
      <p:bldP spid="189530" grpId="0" animBg="1"/>
      <p:bldP spid="1895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>
            <a:extLst>
              <a:ext uri="{FF2B5EF4-FFF2-40B4-BE49-F238E27FC236}">
                <a16:creationId xmlns:a16="http://schemas.microsoft.com/office/drawing/2014/main" id="{36F67173-3026-4210-B53D-262A1DCE1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5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</a:t>
            </a:r>
          </a:p>
        </p:txBody>
      </p:sp>
      <p:sp>
        <p:nvSpPr>
          <p:cNvPr id="176132" name="WordArt 4">
            <a:extLst>
              <a:ext uri="{FF2B5EF4-FFF2-40B4-BE49-F238E27FC236}">
                <a16:creationId xmlns:a16="http://schemas.microsoft.com/office/drawing/2014/main" id="{7DE0807F-D15D-49F4-811B-F42992362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93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التمرين 5</a:t>
            </a:r>
            <a:endParaRPr lang="fr-FR" sz="3600" kern="10">
              <a:solidFill>
                <a:srgbClr val="33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76134" name="Picture 6">
            <a:extLst>
              <a:ext uri="{FF2B5EF4-FFF2-40B4-BE49-F238E27FC236}">
                <a16:creationId xmlns:a16="http://schemas.microsoft.com/office/drawing/2014/main" id="{E0B09BEF-1B5F-4313-B684-872A99E3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089025"/>
            <a:ext cx="6624637" cy="3724275"/>
          </a:xfrm>
          <a:prstGeom prst="rect">
            <a:avLst/>
          </a:prstGeom>
          <a:solidFill>
            <a:srgbClr val="CCE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5" name="Rectangle 7">
            <a:extLst>
              <a:ext uri="{FF2B5EF4-FFF2-40B4-BE49-F238E27FC236}">
                <a16:creationId xmlns:a16="http://schemas.microsoft.com/office/drawing/2014/main" id="{2C9F8CB4-3D21-48EE-ABD9-8A20E2F2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616450"/>
            <a:ext cx="944563" cy="396875"/>
          </a:xfrm>
          <a:prstGeom prst="rect">
            <a:avLst/>
          </a:prstGeom>
          <a:solidFill>
            <a:srgbClr val="66FF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النــقاط</a:t>
            </a:r>
            <a:endParaRPr lang="fr-F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6" name="Rectangle 8">
            <a:extLst>
              <a:ext uri="{FF2B5EF4-FFF2-40B4-BE49-F238E27FC236}">
                <a16:creationId xmlns:a16="http://schemas.microsoft.com/office/drawing/2014/main" id="{4A2949A6-A20C-4A91-BC2C-65375FD7A8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1325" y="2587625"/>
            <a:ext cx="781050" cy="304800"/>
          </a:xfrm>
          <a:prstGeom prst="rect">
            <a:avLst/>
          </a:prstGeom>
          <a:solidFill>
            <a:srgbClr val="00FF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التـكرارات</a:t>
            </a:r>
            <a:endParaRPr lang="fr-FR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7" name="Rectangle 9">
            <a:extLst>
              <a:ext uri="{FF2B5EF4-FFF2-40B4-BE49-F238E27FC236}">
                <a16:creationId xmlns:a16="http://schemas.microsoft.com/office/drawing/2014/main" id="{75D644B8-B7B4-41A9-A035-913AE1760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0"/>
            <a:ext cx="274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المدرج التكراري الآتي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8" name="Rectangle 10">
            <a:extLst>
              <a:ext uri="{FF2B5EF4-FFF2-40B4-BE49-F238E27FC236}">
                <a16:creationId xmlns:a16="http://schemas.microsoft.com/office/drawing/2014/main" id="{7A123B28-6382-45C4-83F0-13E3CB2D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0"/>
            <a:ext cx="3336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يترجم النتائج المحصل عليها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139BB0C0-CA9E-4153-A8E3-E2709510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0"/>
            <a:ext cx="1028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مادة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40" name="Rectangle 12">
            <a:extLst>
              <a:ext uri="{FF2B5EF4-FFF2-40B4-BE49-F238E27FC236}">
                <a16:creationId xmlns:a16="http://schemas.microsoft.com/office/drawing/2014/main" id="{B3E9C6CB-ABB7-462C-8F06-B93C9571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49275"/>
            <a:ext cx="5561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لمركز من مراكزإمتحان شهادة التعليم المتوسط .</a:t>
            </a:r>
          </a:p>
        </p:txBody>
      </p:sp>
      <p:sp>
        <p:nvSpPr>
          <p:cNvPr id="176141" name="Rectangle 13">
            <a:extLst>
              <a:ext uri="{FF2B5EF4-FFF2-40B4-BE49-F238E27FC236}">
                <a16:creationId xmlns:a16="http://schemas.microsoft.com/office/drawing/2014/main" id="{F9310067-7435-442E-90E3-C6FFF54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5049838"/>
            <a:ext cx="7791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كون جدولا للسلسة  الإحصائية  الممثلة في المخطط أعلاه يضم :</a:t>
            </a:r>
          </a:p>
        </p:txBody>
      </p:sp>
      <p:sp>
        <p:nvSpPr>
          <p:cNvPr id="176142" name="Rectangle 14">
            <a:extLst>
              <a:ext uri="{FF2B5EF4-FFF2-40B4-BE49-F238E27FC236}">
                <a16:creationId xmlns:a16="http://schemas.microsoft.com/office/drawing/2014/main" id="{29C5575B-EF24-407C-8621-93BAAA4B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913438"/>
            <a:ext cx="2438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 المتناقصة .</a:t>
            </a:r>
          </a:p>
        </p:txBody>
      </p:sp>
      <p:sp>
        <p:nvSpPr>
          <p:cNvPr id="176143" name="Rectangle 15">
            <a:extLst>
              <a:ext uri="{FF2B5EF4-FFF2-40B4-BE49-F238E27FC236}">
                <a16:creationId xmlns:a16="http://schemas.microsoft.com/office/drawing/2014/main" id="{16319BA8-9DDC-4FD5-8E7E-C80A8A87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5481638"/>
            <a:ext cx="1966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،مراكز الفئات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44" name="Rectangle 16">
            <a:extLst>
              <a:ext uri="{FF2B5EF4-FFF2-40B4-BE49-F238E27FC236}">
                <a16:creationId xmlns:a16="http://schemas.microsoft.com/office/drawing/2014/main" id="{F715AB91-C9C8-4D4C-8FAD-784F1179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5481638"/>
            <a:ext cx="3314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 المتزايدة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45" name="Rectangle 17">
            <a:extLst>
              <a:ext uri="{FF2B5EF4-FFF2-40B4-BE49-F238E27FC236}">
                <a16:creationId xmlns:a16="http://schemas.microsoft.com/office/drawing/2014/main" id="{D25C2F0A-15DC-423F-A270-D0DE1D02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1638"/>
            <a:ext cx="1514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59" name="Rectangle 31">
            <a:extLst>
              <a:ext uri="{FF2B5EF4-FFF2-40B4-BE49-F238E27FC236}">
                <a16:creationId xmlns:a16="http://schemas.microsoft.com/office/drawing/2014/main" id="{D2652690-C917-4F21-A814-E2FAEA61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584200"/>
            <a:ext cx="13954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الرياضيات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60" name="Rectangle 32">
            <a:extLst>
              <a:ext uri="{FF2B5EF4-FFF2-40B4-BE49-F238E27FC236}">
                <a16:creationId xmlns:a16="http://schemas.microsoft.com/office/drawing/2014/main" id="{6FD6EBEB-9349-4732-B0FB-24294275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5516563"/>
            <a:ext cx="846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الفئات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61" name="Rectangle 33">
            <a:extLst>
              <a:ext uri="{FF2B5EF4-FFF2-40B4-BE49-F238E27FC236}">
                <a16:creationId xmlns:a16="http://schemas.microsoft.com/office/drawing/2014/main" id="{C2114999-8F8C-4C50-BBC9-115FEC9B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481638"/>
            <a:ext cx="1514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6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nimBg="1"/>
      <p:bldP spid="176135" grpId="0" animBg="1"/>
      <p:bldP spid="176136" grpId="0" animBg="1"/>
      <p:bldP spid="176137" grpId="0"/>
      <p:bldP spid="176138" grpId="0"/>
      <p:bldP spid="176139" grpId="0"/>
      <p:bldP spid="176140" grpId="0"/>
      <p:bldP spid="176141" grpId="0"/>
      <p:bldP spid="176142" grpId="0"/>
      <p:bldP spid="176143" grpId="0"/>
      <p:bldP spid="176144" grpId="0"/>
      <p:bldP spid="176145" grpId="0"/>
      <p:bldP spid="176159" grpId="0"/>
      <p:bldP spid="176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>
            <a:extLst>
              <a:ext uri="{FF2B5EF4-FFF2-40B4-BE49-F238E27FC236}">
                <a16:creationId xmlns:a16="http://schemas.microsoft.com/office/drawing/2014/main" id="{1C200F87-FE0F-4AAD-977B-C7DEC32B5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4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969B7C-DEF9-4FC0-B2AF-0E8DE913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333375"/>
            <a:ext cx="5616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كم من مترشح تحصل على الأقل على المعدل </a:t>
            </a:r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312451C8-1CCA-43F7-868B-BDD8D9A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105150"/>
            <a:ext cx="1452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9" name="Object 7">
            <a:extLst>
              <a:ext uri="{FF2B5EF4-FFF2-40B4-BE49-F238E27FC236}">
                <a16:creationId xmlns:a16="http://schemas.microsoft.com/office/drawing/2014/main" id="{D4852EFE-02A8-4A10-89FE-7F587C553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8288" y="260350"/>
          <a:ext cx="3603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60350"/>
                        <a:ext cx="3603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Rectangle 8">
            <a:extLst>
              <a:ext uri="{FF2B5EF4-FFF2-40B4-BE49-F238E27FC236}">
                <a16:creationId xmlns:a16="http://schemas.microsoft.com/office/drawing/2014/main" id="{A11EEC93-FAD9-492A-8E46-2F76E72A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33375"/>
            <a:ext cx="327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9AE0E6A7-6EF3-4D17-A531-2A96609D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1089025"/>
            <a:ext cx="6816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ماهي نسبة المترشحين الذين تحصلوا على معدل أقل من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62" name="Object 10">
            <a:extLst>
              <a:ext uri="{FF2B5EF4-FFF2-40B4-BE49-F238E27FC236}">
                <a16:creationId xmlns:a16="http://schemas.microsoft.com/office/drawing/2014/main" id="{4AB9B24D-31C8-4F4C-BB9E-AB7818BC5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836613"/>
          <a:ext cx="48101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836613"/>
                        <a:ext cx="48101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3" name="Rectangle 11">
            <a:extLst>
              <a:ext uri="{FF2B5EF4-FFF2-40B4-BE49-F238E27FC236}">
                <a16:creationId xmlns:a16="http://schemas.microsoft.com/office/drawing/2014/main" id="{3D483388-1432-4BCA-9599-68B74939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089025"/>
            <a:ext cx="327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4" name="Rectangle 12">
            <a:extLst>
              <a:ext uri="{FF2B5EF4-FFF2-40B4-BE49-F238E27FC236}">
                <a16:creationId xmlns:a16="http://schemas.microsoft.com/office/drawing/2014/main" id="{6A363578-52B0-4055-BB78-881504AF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1773238"/>
            <a:ext cx="41576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 أحسب الوسط الحسابي المتوازن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5" name="Rectangle 13">
            <a:extLst>
              <a:ext uri="{FF2B5EF4-FFF2-40B4-BE49-F238E27FC236}">
                <a16:creationId xmlns:a16="http://schemas.microsoft.com/office/drawing/2014/main" id="{B74797FE-D075-4529-8924-3FE49F168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420938"/>
            <a:ext cx="2895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5- مثل بمدرج تكراري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3" name="Rectangle 21">
            <a:extLst>
              <a:ext uri="{FF2B5EF4-FFF2-40B4-BE49-F238E27FC236}">
                <a16:creationId xmlns:a16="http://schemas.microsoft.com/office/drawing/2014/main" id="{3FFFAE4E-1E2C-4294-B9CD-993650FE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08163"/>
            <a:ext cx="4389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و أوجد وسيط السلسلة  الإحصائية ؟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Rectangle 22">
            <a:extLst>
              <a:ext uri="{FF2B5EF4-FFF2-40B4-BE49-F238E27FC236}">
                <a16:creationId xmlns:a16="http://schemas.microsoft.com/office/drawing/2014/main" id="{AA771657-2289-4761-9EFD-051A972F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420938"/>
            <a:ext cx="3525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التكرارات المجمعة المتزايدة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5" name="Rectangle 23">
            <a:extLst>
              <a:ext uri="{FF2B5EF4-FFF2-40B4-BE49-F238E27FC236}">
                <a16:creationId xmlns:a16="http://schemas.microsoft.com/office/drawing/2014/main" id="{39A38176-D56A-4E65-AE33-75F44EC1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2500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التكرارات 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nimBg="1"/>
      <p:bldP spid="177156" grpId="0"/>
      <p:bldP spid="177157" grpId="0"/>
      <p:bldP spid="177160" grpId="0"/>
      <p:bldP spid="177161" grpId="0"/>
      <p:bldP spid="177163" grpId="0"/>
      <p:bldP spid="177164" grpId="0"/>
      <p:bldP spid="177165" grpId="0"/>
      <p:bldP spid="177173" grpId="0"/>
      <p:bldP spid="177174" grpId="0"/>
      <p:bldP spid="1771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>
            <a:extLst>
              <a:ext uri="{FF2B5EF4-FFF2-40B4-BE49-F238E27FC236}">
                <a16:creationId xmlns:a16="http://schemas.microsoft.com/office/drawing/2014/main" id="{3E652E71-A893-4A0C-8683-7003C7E77D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67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800"/>
          </a:p>
        </p:txBody>
      </p:sp>
      <p:graphicFrame>
        <p:nvGraphicFramePr>
          <p:cNvPr id="174368" name="Group 288">
            <a:extLst>
              <a:ext uri="{FF2B5EF4-FFF2-40B4-BE49-F238E27FC236}">
                <a16:creationId xmlns:a16="http://schemas.microsoft.com/office/drawing/2014/main" id="{42D462F9-6FB1-4841-B806-E0BF68886D7A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981075"/>
          <a:ext cx="8569325" cy="4656138"/>
        </p:xfrm>
        <a:graphic>
          <a:graphicData uri="http://schemas.openxmlformats.org/drawingml/2006/table">
            <a:tbl>
              <a:tblPr rtl="1"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9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245" name="Rectangle 165">
            <a:extLst>
              <a:ext uri="{FF2B5EF4-FFF2-40B4-BE49-F238E27FC236}">
                <a16:creationId xmlns:a16="http://schemas.microsoft.com/office/drawing/2014/main" id="{BDA0F42D-0981-4A28-BCD1-B484BB59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384425"/>
            <a:ext cx="955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46" name="Rectangle 166">
            <a:extLst>
              <a:ext uri="{FF2B5EF4-FFF2-40B4-BE49-F238E27FC236}">
                <a16:creationId xmlns:a16="http://schemas.microsoft.com/office/drawing/2014/main" id="{4D193B24-A651-4CC9-9C23-73679C143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3392488"/>
            <a:ext cx="839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</a:t>
            </a:r>
          </a:p>
        </p:txBody>
      </p:sp>
      <p:sp>
        <p:nvSpPr>
          <p:cNvPr id="174247" name="Rectangle 167">
            <a:extLst>
              <a:ext uri="{FF2B5EF4-FFF2-40B4-BE49-F238E27FC236}">
                <a16:creationId xmlns:a16="http://schemas.microsoft.com/office/drawing/2014/main" id="{9C7EE9E1-FCE6-4D7A-9011-E8159470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752850"/>
            <a:ext cx="1116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المتزايدة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50" name="Rectangle 170">
            <a:extLst>
              <a:ext uri="{FF2B5EF4-FFF2-40B4-BE49-F238E27FC236}">
                <a16:creationId xmlns:a16="http://schemas.microsoft.com/office/drawing/2014/main" id="{C51AD5E8-DB8C-4A83-AE2F-BCF92BD9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229225"/>
            <a:ext cx="1116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52" name="Rectangle 172">
            <a:extLst>
              <a:ext uri="{FF2B5EF4-FFF2-40B4-BE49-F238E27FC236}">
                <a16:creationId xmlns:a16="http://schemas.microsoft.com/office/drawing/2014/main" id="{F79E5E24-03F7-4884-AAB9-B12F538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760913"/>
            <a:ext cx="839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المجمعة</a:t>
            </a:r>
          </a:p>
        </p:txBody>
      </p:sp>
      <p:sp>
        <p:nvSpPr>
          <p:cNvPr id="174253" name="Rectangle 173">
            <a:extLst>
              <a:ext uri="{FF2B5EF4-FFF2-40B4-BE49-F238E27FC236}">
                <a16:creationId xmlns:a16="http://schemas.microsoft.com/office/drawing/2014/main" id="{16C598C0-9FD1-4F3D-9132-0851622C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997200"/>
            <a:ext cx="955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54" name="Rectangle 174">
            <a:extLst>
              <a:ext uri="{FF2B5EF4-FFF2-40B4-BE49-F238E27FC236}">
                <a16:creationId xmlns:a16="http://schemas.microsoft.com/office/drawing/2014/main" id="{77D82035-A2A0-4683-AB05-AB55911B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4365625"/>
            <a:ext cx="955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57" name="Rectangle 177">
            <a:extLst>
              <a:ext uri="{FF2B5EF4-FFF2-40B4-BE49-F238E27FC236}">
                <a16:creationId xmlns:a16="http://schemas.microsoft.com/office/drawing/2014/main" id="{03752CD8-993C-4B35-8BB6-5BAC534A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125538"/>
            <a:ext cx="74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67" name="WordArt 187">
            <a:extLst>
              <a:ext uri="{FF2B5EF4-FFF2-40B4-BE49-F238E27FC236}">
                <a16:creationId xmlns:a16="http://schemas.microsoft.com/office/drawing/2014/main" id="{096B7871-6F3A-4800-8E38-AACE67AECF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86775" y="0"/>
            <a:ext cx="657225" cy="800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الحل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74272" name="Object 192">
            <a:extLst>
              <a:ext uri="{FF2B5EF4-FFF2-40B4-BE49-F238E27FC236}">
                <a16:creationId xmlns:a16="http://schemas.microsoft.com/office/drawing/2014/main" id="{54A010B9-DE4A-4B0D-BD7E-93A9DD8F9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2338" y="1196975"/>
          <a:ext cx="57626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1196975"/>
                        <a:ext cx="57626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4" name="Object 194">
            <a:extLst>
              <a:ext uri="{FF2B5EF4-FFF2-40B4-BE49-F238E27FC236}">
                <a16:creationId xmlns:a16="http://schemas.microsoft.com/office/drawing/2014/main" id="{0E9BDF14-0D31-409B-86B7-7B629FB4D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1196975"/>
          <a:ext cx="5048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8" name="Equation" r:id="rId5" imgW="330120" imgH="164880" progId="Equation.DSMT4">
                  <p:embed/>
                </p:oleObj>
              </mc:Choice>
              <mc:Fallback>
                <p:oleObj name="Equation" r:id="rId5" imgW="330120" imgH="164880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96975"/>
                        <a:ext cx="5048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6" name="Object 206">
            <a:extLst>
              <a:ext uri="{FF2B5EF4-FFF2-40B4-BE49-F238E27FC236}">
                <a16:creationId xmlns:a16="http://schemas.microsoft.com/office/drawing/2014/main" id="{B5EF1C33-8FDA-4BE5-82EB-05C0AADCEC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233488"/>
          <a:ext cx="38893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233488"/>
                        <a:ext cx="38893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8" name="Object 208">
            <a:extLst>
              <a:ext uri="{FF2B5EF4-FFF2-40B4-BE49-F238E27FC236}">
                <a16:creationId xmlns:a16="http://schemas.microsoft.com/office/drawing/2014/main" id="{95B8995E-ED38-4854-AD60-3845E115D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196975"/>
          <a:ext cx="4635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" name="Equation" r:id="rId9" imgW="317160" imgH="177480" progId="Equation.DSMT4">
                  <p:embed/>
                </p:oleObj>
              </mc:Choice>
              <mc:Fallback>
                <p:oleObj name="Equation" r:id="rId9" imgW="317160" imgH="177480" progId="Equation.DSMT4">
                  <p:embed/>
                  <p:pic>
                    <p:nvPicPr>
                      <p:cNvPr id="0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196975"/>
                        <a:ext cx="4635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9" name="Object 209">
            <a:extLst>
              <a:ext uri="{FF2B5EF4-FFF2-40B4-BE49-F238E27FC236}">
                <a16:creationId xmlns:a16="http://schemas.microsoft.com/office/drawing/2014/main" id="{050F8669-1566-4E21-A6AF-43E5BC730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233488"/>
          <a:ext cx="509587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33488"/>
                        <a:ext cx="509587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5" name="Object 245">
            <a:extLst>
              <a:ext uri="{FF2B5EF4-FFF2-40B4-BE49-F238E27FC236}">
                <a16:creationId xmlns:a16="http://schemas.microsoft.com/office/drawing/2014/main" id="{2A537EA6-5257-4513-B500-03930335D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233488"/>
          <a:ext cx="541338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13" imgW="457200" imgH="177480" progId="Equation.DSMT4">
                  <p:embed/>
                </p:oleObj>
              </mc:Choice>
              <mc:Fallback>
                <p:oleObj name="Equation" r:id="rId13" imgW="457200" imgH="177480" progId="Equation.DSMT4">
                  <p:embed/>
                  <p:pic>
                    <p:nvPicPr>
                      <p:cNvPr id="0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233488"/>
                        <a:ext cx="541338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7" name="Object 247">
            <a:extLst>
              <a:ext uri="{FF2B5EF4-FFF2-40B4-BE49-F238E27FC236}">
                <a16:creationId xmlns:a16="http://schemas.microsoft.com/office/drawing/2014/main" id="{697E2C2E-9D45-4B8F-AA73-C6BC295BF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233488"/>
          <a:ext cx="6842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Equation" r:id="rId15" imgW="457200" imgH="164880" progId="Equation.DSMT4">
                  <p:embed/>
                </p:oleObj>
              </mc:Choice>
              <mc:Fallback>
                <p:oleObj name="Equation" r:id="rId15" imgW="457200" imgH="164880" progId="Equation.DSMT4">
                  <p:embed/>
                  <p:pic>
                    <p:nvPicPr>
                      <p:cNvPr id="0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33488"/>
                        <a:ext cx="6842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9" name="Object 249">
            <a:extLst>
              <a:ext uri="{FF2B5EF4-FFF2-40B4-BE49-F238E27FC236}">
                <a16:creationId xmlns:a16="http://schemas.microsoft.com/office/drawing/2014/main" id="{54963C0C-6C72-40DA-8401-B432A8C4C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1233488"/>
          <a:ext cx="6477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Equation" r:id="rId17" imgW="457200" imgH="177480" progId="Equation.DSMT4">
                  <p:embed/>
                </p:oleObj>
              </mc:Choice>
              <mc:Fallback>
                <p:oleObj name="Equation" r:id="rId17" imgW="457200" imgH="177480" progId="Equation.DSMT4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233488"/>
                        <a:ext cx="6477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1" name="Object 251">
            <a:extLst>
              <a:ext uri="{FF2B5EF4-FFF2-40B4-BE49-F238E27FC236}">
                <a16:creationId xmlns:a16="http://schemas.microsoft.com/office/drawing/2014/main" id="{98601791-9D76-442B-82D4-F1650241E3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1233488"/>
          <a:ext cx="611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"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233488"/>
                        <a:ext cx="6111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3" name="Object 253">
            <a:extLst>
              <a:ext uri="{FF2B5EF4-FFF2-40B4-BE49-F238E27FC236}">
                <a16:creationId xmlns:a16="http://schemas.microsoft.com/office/drawing/2014/main" id="{6E77680E-47B7-476A-A323-957468540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233488"/>
          <a:ext cx="6111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6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0" name="Object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33488"/>
                        <a:ext cx="61118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5" name="Rectangle 255">
            <a:extLst>
              <a:ext uri="{FF2B5EF4-FFF2-40B4-BE49-F238E27FC236}">
                <a16:creationId xmlns:a16="http://schemas.microsoft.com/office/drawing/2014/main" id="{2C669CFF-8F27-47B2-AF88-947E7A05C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260350"/>
            <a:ext cx="58086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جدول للسلسة  الإحصائية  الممثلة في المدرج :</a:t>
            </a:r>
          </a:p>
        </p:txBody>
      </p:sp>
      <p:sp>
        <p:nvSpPr>
          <p:cNvPr id="174336" name="Rectangle 256">
            <a:extLst>
              <a:ext uri="{FF2B5EF4-FFF2-40B4-BE49-F238E27FC236}">
                <a16:creationId xmlns:a16="http://schemas.microsoft.com/office/drawing/2014/main" id="{7340F0DE-804B-4874-8D1A-3F9BE63E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5913438"/>
            <a:ext cx="1165225" cy="519112"/>
          </a:xfrm>
          <a:prstGeom prst="rect">
            <a:avLst/>
          </a:prstGeom>
          <a:solidFill>
            <a:srgbClr val="00FF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ملاحظة:</a:t>
            </a:r>
          </a:p>
        </p:txBody>
      </p:sp>
      <p:sp>
        <p:nvSpPr>
          <p:cNvPr id="174365" name="Rectangle 285">
            <a:extLst>
              <a:ext uri="{FF2B5EF4-FFF2-40B4-BE49-F238E27FC236}">
                <a16:creationId xmlns:a16="http://schemas.microsoft.com/office/drawing/2014/main" id="{1F5BF4F2-2292-46A2-B9F2-077E49E81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628775"/>
            <a:ext cx="725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مرا كز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366" name="Rectangle 286">
            <a:extLst>
              <a:ext uri="{FF2B5EF4-FFF2-40B4-BE49-F238E27FC236}">
                <a16:creationId xmlns:a16="http://schemas.microsoft.com/office/drawing/2014/main" id="{680BAAC6-3952-456C-A44E-AEF02DE6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5" y="1952625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369" name="Rectangle 289">
            <a:extLst>
              <a:ext uri="{FF2B5EF4-FFF2-40B4-BE49-F238E27FC236}">
                <a16:creationId xmlns:a16="http://schemas.microsoft.com/office/drawing/2014/main" id="{214A1786-345B-4DDC-8FDF-645293C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5876925"/>
            <a:ext cx="858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الكتابة</a:t>
            </a:r>
          </a:p>
        </p:txBody>
      </p:sp>
      <p:sp>
        <p:nvSpPr>
          <p:cNvPr id="174370" name="Rectangle 290">
            <a:extLst>
              <a:ext uri="{FF2B5EF4-FFF2-40B4-BE49-F238E27FC236}">
                <a16:creationId xmlns:a16="http://schemas.microsoft.com/office/drawing/2014/main" id="{4EC3011B-60E0-44B5-8C72-E6000A6F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913438"/>
            <a:ext cx="1435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تعني الفئة</a:t>
            </a:r>
          </a:p>
        </p:txBody>
      </p:sp>
      <p:graphicFrame>
        <p:nvGraphicFramePr>
          <p:cNvPr id="174371" name="Object 291">
            <a:extLst>
              <a:ext uri="{FF2B5EF4-FFF2-40B4-BE49-F238E27FC236}">
                <a16:creationId xmlns:a16="http://schemas.microsoft.com/office/drawing/2014/main" id="{60ADBFE6-823F-4ADF-8A65-3C5EF1F42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984875"/>
          <a:ext cx="6842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" name="Equation" r:id="rId23" imgW="342720" imgH="177480" progId="Equation.DSMT4">
                  <p:embed/>
                </p:oleObj>
              </mc:Choice>
              <mc:Fallback>
                <p:oleObj name="Equation" r:id="rId23" imgW="342720" imgH="177480" progId="Equation.DSMT4">
                  <p:embed/>
                  <p:pic>
                    <p:nvPicPr>
                      <p:cNvPr id="0" name="Object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984875"/>
                        <a:ext cx="6842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2" name="Object 292">
            <a:extLst>
              <a:ext uri="{FF2B5EF4-FFF2-40B4-BE49-F238E27FC236}">
                <a16:creationId xmlns:a16="http://schemas.microsoft.com/office/drawing/2014/main" id="{1CFA1CDE-016A-4FF6-9A74-0D3355637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5949950"/>
          <a:ext cx="1235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8" name="Equation" r:id="rId25" imgW="596880" imgH="177480" progId="Equation.DSMT4">
                  <p:embed/>
                </p:oleObj>
              </mc:Choice>
              <mc:Fallback>
                <p:oleObj name="Equation" r:id="rId25" imgW="596880" imgH="177480" progId="Equation.DSMT4">
                  <p:embed/>
                  <p:pic>
                    <p:nvPicPr>
                      <p:cNvPr id="0" name="Object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5949950"/>
                        <a:ext cx="12350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73" name="Rectangle 293">
            <a:extLst>
              <a:ext uri="{FF2B5EF4-FFF2-40B4-BE49-F238E27FC236}">
                <a16:creationId xmlns:a16="http://schemas.microsoft.com/office/drawing/2014/main" id="{FAB5C271-54AF-4ADF-BB19-FF0BEC289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876925"/>
            <a:ext cx="1435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174374" name="Object 294">
            <a:extLst>
              <a:ext uri="{FF2B5EF4-FFF2-40B4-BE49-F238E27FC236}">
                <a16:creationId xmlns:a16="http://schemas.microsoft.com/office/drawing/2014/main" id="{E8768DE6-0B29-4051-8AD0-A2D6B1BB3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6800" y="1700213"/>
          <a:ext cx="2540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9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Object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700213"/>
                        <a:ext cx="2540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5" name="Object 295">
            <a:extLst>
              <a:ext uri="{FF2B5EF4-FFF2-40B4-BE49-F238E27FC236}">
                <a16:creationId xmlns:a16="http://schemas.microsoft.com/office/drawing/2014/main" id="{EB268BC1-26EE-4098-85A1-ACC8E612E8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3775" y="2384425"/>
          <a:ext cx="3333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Object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2384425"/>
                        <a:ext cx="3333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6" name="Object 296">
            <a:extLst>
              <a:ext uri="{FF2B5EF4-FFF2-40B4-BE49-F238E27FC236}">
                <a16:creationId xmlns:a16="http://schemas.microsoft.com/office/drawing/2014/main" id="{CFB02624-7E24-4DDD-A403-062A18041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3321050"/>
          <a:ext cx="304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1" name="Equation" r:id="rId31" imgW="126720" imgH="164880" progId="Equation.DSMT4">
                  <p:embed/>
                </p:oleObj>
              </mc:Choice>
              <mc:Fallback>
                <p:oleObj name="Equation" r:id="rId31" imgW="126720" imgH="164880" progId="Equation.DSMT4">
                  <p:embed/>
                  <p:pic>
                    <p:nvPicPr>
                      <p:cNvPr id="0" name="Object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321050"/>
                        <a:ext cx="304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7" name="Object 297">
            <a:extLst>
              <a:ext uri="{FF2B5EF4-FFF2-40B4-BE49-F238E27FC236}">
                <a16:creationId xmlns:a16="http://schemas.microsoft.com/office/drawing/2014/main" id="{6C8772C7-2154-4520-9896-B24888E7B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2338" y="4662488"/>
          <a:ext cx="4683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Equation" r:id="rId33" imgW="253800" imgH="177480" progId="Equation.DSMT4">
                  <p:embed/>
                </p:oleObj>
              </mc:Choice>
              <mc:Fallback>
                <p:oleObj name="Equation" r:id="rId33" imgW="253800" imgH="177480" progId="Equation.DSMT4">
                  <p:embed/>
                  <p:pic>
                    <p:nvPicPr>
                      <p:cNvPr id="0" name="Object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4662488"/>
                        <a:ext cx="4683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8" name="Object 298">
            <a:extLst>
              <a:ext uri="{FF2B5EF4-FFF2-40B4-BE49-F238E27FC236}">
                <a16:creationId xmlns:a16="http://schemas.microsoft.com/office/drawing/2014/main" id="{8A4110B1-CA6B-4A37-9747-795F5362D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1700213"/>
          <a:ext cx="330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Equation" r:id="rId35" imgW="114120" imgH="177480" progId="Equation.DSMT4">
                  <p:embed/>
                </p:oleObj>
              </mc:Choice>
              <mc:Fallback>
                <p:oleObj name="Equation" r:id="rId35" imgW="114120" imgH="177480" progId="Equation.DSMT4">
                  <p:embed/>
                  <p:pic>
                    <p:nvPicPr>
                      <p:cNvPr id="0" name="Object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700213"/>
                        <a:ext cx="3302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9" name="Object 299">
            <a:extLst>
              <a:ext uri="{FF2B5EF4-FFF2-40B4-BE49-F238E27FC236}">
                <a16:creationId xmlns:a16="http://schemas.microsoft.com/office/drawing/2014/main" id="{D1667474-18A1-4D46-9F92-991B0E67A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2457450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" name="Equation" r:id="rId37" imgW="164880" imgH="164880" progId="Equation.DSMT4">
                  <p:embed/>
                </p:oleObj>
              </mc:Choice>
              <mc:Fallback>
                <p:oleObj name="Equation" r:id="rId37" imgW="164880" imgH="164880" progId="Equation.DSMT4">
                  <p:embed/>
                  <p:pic>
                    <p:nvPicPr>
                      <p:cNvPr id="0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457450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0" name="Object 300">
            <a:extLst>
              <a:ext uri="{FF2B5EF4-FFF2-40B4-BE49-F238E27FC236}">
                <a16:creationId xmlns:a16="http://schemas.microsoft.com/office/drawing/2014/main" id="{DAA22126-6EF9-481B-B9BE-8B3F4E0B2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3357563"/>
          <a:ext cx="396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" name="Equation" r:id="rId39" imgW="177480" imgH="177480" progId="Equation.DSMT4">
                  <p:embed/>
                </p:oleObj>
              </mc:Choice>
              <mc:Fallback>
                <p:oleObj name="Equation" r:id="rId39" imgW="177480" imgH="177480" progId="Equation.DSMT4">
                  <p:embed/>
                  <p:pic>
                    <p:nvPicPr>
                      <p:cNvPr id="0" name="Object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3357563"/>
                        <a:ext cx="3968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1" name="Object 301">
            <a:extLst>
              <a:ext uri="{FF2B5EF4-FFF2-40B4-BE49-F238E27FC236}">
                <a16:creationId xmlns:a16="http://schemas.microsoft.com/office/drawing/2014/main" id="{1CAC5AAD-0DDD-4D14-9F49-19393D97C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613" y="4652963"/>
          <a:ext cx="539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6" name="Equation" r:id="rId41" imgW="253800" imgH="177480" progId="Equation.DSMT4">
                  <p:embed/>
                </p:oleObj>
              </mc:Choice>
              <mc:Fallback>
                <p:oleObj name="Equation" r:id="rId41" imgW="253800" imgH="177480" progId="Equation.DSMT4">
                  <p:embed/>
                  <p:pic>
                    <p:nvPicPr>
                      <p:cNvPr id="0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652963"/>
                        <a:ext cx="539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2" name="Object 302">
            <a:extLst>
              <a:ext uri="{FF2B5EF4-FFF2-40B4-BE49-F238E27FC236}">
                <a16:creationId xmlns:a16="http://schemas.microsoft.com/office/drawing/2014/main" id="{4A16B89C-9D93-49D3-88FC-52BA823F3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9325" y="1719263"/>
          <a:ext cx="3270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7"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0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719263"/>
                        <a:ext cx="3270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3" name="Object 303">
            <a:extLst>
              <a:ext uri="{FF2B5EF4-FFF2-40B4-BE49-F238E27FC236}">
                <a16:creationId xmlns:a16="http://schemas.microsoft.com/office/drawing/2014/main" id="{1A315334-7561-4BAF-844D-B3A42E00FB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2457450"/>
          <a:ext cx="396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8" name="Equation" r:id="rId45" imgW="177480" imgH="164880" progId="Equation.DSMT4">
                  <p:embed/>
                </p:oleObj>
              </mc:Choice>
              <mc:Fallback>
                <p:oleObj name="Equation" r:id="rId45" imgW="177480" imgH="164880" progId="Equation.DSMT4">
                  <p:embed/>
                  <p:pic>
                    <p:nvPicPr>
                      <p:cNvPr id="0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457450"/>
                        <a:ext cx="396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4" name="Object 304">
            <a:extLst>
              <a:ext uri="{FF2B5EF4-FFF2-40B4-BE49-F238E27FC236}">
                <a16:creationId xmlns:a16="http://schemas.microsoft.com/office/drawing/2014/main" id="{51E35F7B-416F-41CF-AD1F-B8234598B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3357563"/>
          <a:ext cx="431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9" name="Equation" r:id="rId47" imgW="203040" imgH="177480" progId="Equation.DSMT4">
                  <p:embed/>
                </p:oleObj>
              </mc:Choice>
              <mc:Fallback>
                <p:oleObj name="Equation" r:id="rId47" imgW="203040" imgH="177480" progId="Equation.DSMT4">
                  <p:embed/>
                  <p:pic>
                    <p:nvPicPr>
                      <p:cNvPr id="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3357563"/>
                        <a:ext cx="4318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5" name="Object 305">
            <a:extLst>
              <a:ext uri="{FF2B5EF4-FFF2-40B4-BE49-F238E27FC236}">
                <a16:creationId xmlns:a16="http://schemas.microsoft.com/office/drawing/2014/main" id="{2C01F0C9-F877-40E6-A657-5084C31B1B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4689475"/>
          <a:ext cx="4524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0" name="Equation" r:id="rId49" imgW="253800" imgH="177480" progId="Equation.DSMT4">
                  <p:embed/>
                </p:oleObj>
              </mc:Choice>
              <mc:Fallback>
                <p:oleObj name="Equation" r:id="rId49" imgW="253800" imgH="177480" progId="Equation.DSMT4">
                  <p:embed/>
                  <p:pic>
                    <p:nvPicPr>
                      <p:cNvPr id="0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689475"/>
                        <a:ext cx="4524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6" name="Object 306">
            <a:extLst>
              <a:ext uri="{FF2B5EF4-FFF2-40B4-BE49-F238E27FC236}">
                <a16:creationId xmlns:a16="http://schemas.microsoft.com/office/drawing/2014/main" id="{4F3265AC-D53D-4F64-9929-459D67598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1736725"/>
          <a:ext cx="341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" name="Equation" r:id="rId51" imgW="126720" imgH="177480" progId="Equation.DSMT4">
                  <p:embed/>
                </p:oleObj>
              </mc:Choice>
              <mc:Fallback>
                <p:oleObj name="Equation" r:id="rId51" imgW="126720" imgH="177480" progId="Equation.DSMT4">
                  <p:embed/>
                  <p:pic>
                    <p:nvPicPr>
                      <p:cNvPr id="0" name="Object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736725"/>
                        <a:ext cx="3413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7" name="Object 307">
            <a:extLst>
              <a:ext uri="{FF2B5EF4-FFF2-40B4-BE49-F238E27FC236}">
                <a16:creationId xmlns:a16="http://schemas.microsoft.com/office/drawing/2014/main" id="{98555BD8-9BEA-4B87-871C-3D1DBCDECF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2427288"/>
          <a:ext cx="4667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Equation" r:id="rId53" imgW="203040" imgH="177480" progId="Equation.DSMT4">
                  <p:embed/>
                </p:oleObj>
              </mc:Choice>
              <mc:Fallback>
                <p:oleObj name="Equation" r:id="rId53" imgW="203040" imgH="177480" progId="Equation.DSMT4">
                  <p:embed/>
                  <p:pic>
                    <p:nvPicPr>
                      <p:cNvPr id="0" name="Object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2427288"/>
                        <a:ext cx="4667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8" name="Object 308">
            <a:extLst>
              <a:ext uri="{FF2B5EF4-FFF2-40B4-BE49-F238E27FC236}">
                <a16:creationId xmlns:a16="http://schemas.microsoft.com/office/drawing/2014/main" id="{8F1E5D39-66B7-434F-85E9-111EE5424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3357563"/>
          <a:ext cx="466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Equation" r:id="rId55" imgW="190440" imgH="177480" progId="Equation.DSMT4">
                  <p:embed/>
                </p:oleObj>
              </mc:Choice>
              <mc:Fallback>
                <p:oleObj name="Equation" r:id="rId55" imgW="190440" imgH="177480" progId="Equation.DSMT4">
                  <p:embed/>
                  <p:pic>
                    <p:nvPicPr>
                      <p:cNvPr id="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57563"/>
                        <a:ext cx="466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9" name="Object 309">
            <a:extLst>
              <a:ext uri="{FF2B5EF4-FFF2-40B4-BE49-F238E27FC236}">
                <a16:creationId xmlns:a16="http://schemas.microsoft.com/office/drawing/2014/main" id="{D2DAE1C1-73D9-4474-8630-4CB27F6D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4689475"/>
          <a:ext cx="5540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Equation" r:id="rId57" imgW="241200" imgH="164880" progId="Equation.DSMT4">
                  <p:embed/>
                </p:oleObj>
              </mc:Choice>
              <mc:Fallback>
                <p:oleObj name="Equation" r:id="rId57" imgW="241200" imgH="164880" progId="Equation.DSMT4">
                  <p:embed/>
                  <p:pic>
                    <p:nvPicPr>
                      <p:cNvPr id="0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689475"/>
                        <a:ext cx="55403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0" name="Object 310">
            <a:extLst>
              <a:ext uri="{FF2B5EF4-FFF2-40B4-BE49-F238E27FC236}">
                <a16:creationId xmlns:a16="http://schemas.microsoft.com/office/drawing/2014/main" id="{B33D4CE9-5D62-4BB4-AD8C-EE81D9179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275" y="1700213"/>
          <a:ext cx="323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Equation" r:id="rId59" imgW="114120" imgH="177480" progId="Equation.DSMT4">
                  <p:embed/>
                </p:oleObj>
              </mc:Choice>
              <mc:Fallback>
                <p:oleObj name="Equation" r:id="rId59" imgW="114120" imgH="177480" progId="Equation.DSMT4">
                  <p:embed/>
                  <p:pic>
                    <p:nvPicPr>
                      <p:cNvPr id="0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1700213"/>
                        <a:ext cx="3238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1" name="Object 311">
            <a:extLst>
              <a:ext uri="{FF2B5EF4-FFF2-40B4-BE49-F238E27FC236}">
                <a16:creationId xmlns:a16="http://schemas.microsoft.com/office/drawing/2014/main" id="{435B4F62-B3A3-4417-B4A3-EEA09BB70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2457450"/>
          <a:ext cx="431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6" name="Equation" r:id="rId61" imgW="203040" imgH="177480" progId="Equation.DSMT4">
                  <p:embed/>
                </p:oleObj>
              </mc:Choice>
              <mc:Fallback>
                <p:oleObj name="Equation" r:id="rId61" imgW="203040" imgH="177480" progId="Equation.DSMT4">
                  <p:embed/>
                  <p:pic>
                    <p:nvPicPr>
                      <p:cNvPr id="0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57450"/>
                        <a:ext cx="4318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2" name="Object 312">
            <a:extLst>
              <a:ext uri="{FF2B5EF4-FFF2-40B4-BE49-F238E27FC236}">
                <a16:creationId xmlns:a16="http://schemas.microsoft.com/office/drawing/2014/main" id="{9DCC3595-9E0A-4F3D-ABF0-4D9DB5605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3321050"/>
          <a:ext cx="457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Equation" r:id="rId63" imgW="190440" imgH="177480" progId="Equation.DSMT4">
                  <p:embed/>
                </p:oleObj>
              </mc:Choice>
              <mc:Fallback>
                <p:oleObj name="Equation" r:id="rId63" imgW="190440" imgH="177480" progId="Equation.DSMT4">
                  <p:embed/>
                  <p:pic>
                    <p:nvPicPr>
                      <p:cNvPr id="0" name="Object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321050"/>
                        <a:ext cx="4572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3" name="Object 313">
            <a:extLst>
              <a:ext uri="{FF2B5EF4-FFF2-40B4-BE49-F238E27FC236}">
                <a16:creationId xmlns:a16="http://schemas.microsoft.com/office/drawing/2014/main" id="{50F37196-54FC-47DB-B674-8EF322E84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50" y="4652963"/>
          <a:ext cx="457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8" name="Equation" r:id="rId65" imgW="190440" imgH="177480" progId="Equation.DSMT4">
                  <p:embed/>
                </p:oleObj>
              </mc:Choice>
              <mc:Fallback>
                <p:oleObj name="Equation" r:id="rId65" imgW="190440" imgH="177480" progId="Equation.DSMT4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4652963"/>
                        <a:ext cx="4572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4" name="Object 314">
            <a:extLst>
              <a:ext uri="{FF2B5EF4-FFF2-40B4-BE49-F238E27FC236}">
                <a16:creationId xmlns:a16="http://schemas.microsoft.com/office/drawing/2014/main" id="{02C273D7-685E-4FC2-B4D7-9D56F299E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1736725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9" name="Equation" r:id="rId67" imgW="164880" imgH="164880" progId="Equation.DSMT4">
                  <p:embed/>
                </p:oleObj>
              </mc:Choice>
              <mc:Fallback>
                <p:oleObj name="Equation" r:id="rId67" imgW="164880" imgH="164880" progId="Equation.DSMT4">
                  <p:embed/>
                  <p:pic>
                    <p:nvPicPr>
                      <p:cNvPr id="0" name="Object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736725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5" name="Object 315">
            <a:extLst>
              <a:ext uri="{FF2B5EF4-FFF2-40B4-BE49-F238E27FC236}">
                <a16:creationId xmlns:a16="http://schemas.microsoft.com/office/drawing/2014/main" id="{26013CB9-92B5-464E-9DAE-9462A9B5F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2420938"/>
          <a:ext cx="433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Equation" r:id="rId69" imgW="190440" imgH="177480" progId="Equation.DSMT4">
                  <p:embed/>
                </p:oleObj>
              </mc:Choice>
              <mc:Fallback>
                <p:oleObj name="Equation" r:id="rId69" imgW="190440" imgH="177480" progId="Equation.DSMT4">
                  <p:embed/>
                  <p:pic>
                    <p:nvPicPr>
                      <p:cNvPr id="0" name="Object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420938"/>
                        <a:ext cx="4333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6" name="Object 316">
            <a:extLst>
              <a:ext uri="{FF2B5EF4-FFF2-40B4-BE49-F238E27FC236}">
                <a16:creationId xmlns:a16="http://schemas.microsoft.com/office/drawing/2014/main" id="{6E29D996-BADD-4854-804A-8D1F65A1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357563"/>
          <a:ext cx="5397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1" name="Equation" r:id="rId71" imgW="253800" imgH="164880" progId="Equation.DSMT4">
                  <p:embed/>
                </p:oleObj>
              </mc:Choice>
              <mc:Fallback>
                <p:oleObj name="Equation" r:id="rId71" imgW="253800" imgH="164880" progId="Equation.DSMT4">
                  <p:embed/>
                  <p:pic>
                    <p:nvPicPr>
                      <p:cNvPr id="0" name="Object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5397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7" name="Object 317">
            <a:extLst>
              <a:ext uri="{FF2B5EF4-FFF2-40B4-BE49-F238E27FC236}">
                <a16:creationId xmlns:a16="http://schemas.microsoft.com/office/drawing/2014/main" id="{BC7DE908-6D01-4623-9E10-2F317781C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4689475"/>
          <a:ext cx="4619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Equation" r:id="rId73" imgW="203040" imgH="177480" progId="Equation.DSMT4">
                  <p:embed/>
                </p:oleObj>
              </mc:Choice>
              <mc:Fallback>
                <p:oleObj name="Equation" r:id="rId73" imgW="203040" imgH="177480" progId="Equation.DSMT4">
                  <p:embed/>
                  <p:pic>
                    <p:nvPicPr>
                      <p:cNvPr id="0" name="Object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89475"/>
                        <a:ext cx="4619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8" name="Object 318">
            <a:extLst>
              <a:ext uri="{FF2B5EF4-FFF2-40B4-BE49-F238E27FC236}">
                <a16:creationId xmlns:a16="http://schemas.microsoft.com/office/drawing/2014/main" id="{E00D6A13-4140-41F7-B7DF-6379BF828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1773238"/>
          <a:ext cx="4143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" name="Equation" r:id="rId75" imgW="177480" imgH="177480" progId="Equation.DSMT4">
                  <p:embed/>
                </p:oleObj>
              </mc:Choice>
              <mc:Fallback>
                <p:oleObj name="Equation" r:id="rId75" imgW="177480" imgH="177480" progId="Equation.DSMT4">
                  <p:embed/>
                  <p:pic>
                    <p:nvPicPr>
                      <p:cNvPr id="0" name="Object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773238"/>
                        <a:ext cx="41433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9" name="Object 319">
            <a:extLst>
              <a:ext uri="{FF2B5EF4-FFF2-40B4-BE49-F238E27FC236}">
                <a16:creationId xmlns:a16="http://schemas.microsoft.com/office/drawing/2014/main" id="{7F95610C-71EB-499A-8ABA-E73D78060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2420938"/>
          <a:ext cx="377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Equation" r:id="rId77" imgW="177480" imgH="177480" progId="Equation.DSMT4">
                  <p:embed/>
                </p:oleObj>
              </mc:Choice>
              <mc:Fallback>
                <p:oleObj name="Equation" r:id="rId77" imgW="177480" imgH="177480" progId="Equation.DSMT4">
                  <p:embed/>
                  <p:pic>
                    <p:nvPicPr>
                      <p:cNvPr id="0" name="Object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2420938"/>
                        <a:ext cx="377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0" name="Object 320">
            <a:extLst>
              <a:ext uri="{FF2B5EF4-FFF2-40B4-BE49-F238E27FC236}">
                <a16:creationId xmlns:a16="http://schemas.microsoft.com/office/drawing/2014/main" id="{1A7CE783-6247-452C-884B-529927CF3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3357563"/>
          <a:ext cx="5762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Equation" r:id="rId79" imgW="266400" imgH="177480" progId="Equation.DSMT4">
                  <p:embed/>
                </p:oleObj>
              </mc:Choice>
              <mc:Fallback>
                <p:oleObj name="Equation" r:id="rId79" imgW="266400" imgH="177480" progId="Equation.DSMT4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5762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1" name="Object 321">
            <a:extLst>
              <a:ext uri="{FF2B5EF4-FFF2-40B4-BE49-F238E27FC236}">
                <a16:creationId xmlns:a16="http://schemas.microsoft.com/office/drawing/2014/main" id="{A0C4E057-FF9E-4AD6-8D8E-0583421D4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4652963"/>
          <a:ext cx="4270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6" name="Equation" r:id="rId81" imgW="203040" imgH="177480" progId="Equation.DSMT4">
                  <p:embed/>
                </p:oleObj>
              </mc:Choice>
              <mc:Fallback>
                <p:oleObj name="Equation" r:id="rId81" imgW="203040" imgH="177480" progId="Equation.DSMT4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4652963"/>
                        <a:ext cx="4270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6" name="Object 326">
            <a:extLst>
              <a:ext uri="{FF2B5EF4-FFF2-40B4-BE49-F238E27FC236}">
                <a16:creationId xmlns:a16="http://schemas.microsoft.com/office/drawing/2014/main" id="{479FB3E9-4295-4093-9C82-921B9A1DA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1773238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7" name="Equation" r:id="rId83" imgW="177480" imgH="177480" progId="Equation.DSMT4">
                  <p:embed/>
                </p:oleObj>
              </mc:Choice>
              <mc:Fallback>
                <p:oleObj name="Equation" r:id="rId83" imgW="177480" imgH="177480" progId="Equation.DSMT4">
                  <p:embed/>
                  <p:pic>
                    <p:nvPicPr>
                      <p:cNvPr id="0" name="Object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1773238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7" name="Object 327">
            <a:extLst>
              <a:ext uri="{FF2B5EF4-FFF2-40B4-BE49-F238E27FC236}">
                <a16:creationId xmlns:a16="http://schemas.microsoft.com/office/drawing/2014/main" id="{D7968360-8A84-4A3F-9151-45AF8F96B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7450" y="2420938"/>
          <a:ext cx="300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8" name="Equation" r:id="rId85" imgW="114120" imgH="177480" progId="Equation.DSMT4">
                  <p:embed/>
                </p:oleObj>
              </mc:Choice>
              <mc:Fallback>
                <p:oleObj name="Equation" r:id="rId85" imgW="114120" imgH="177480" progId="Equation.DSMT4">
                  <p:embed/>
                  <p:pic>
                    <p:nvPicPr>
                      <p:cNvPr id="0" name="Object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420938"/>
                        <a:ext cx="3000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8" name="Object 328">
            <a:extLst>
              <a:ext uri="{FF2B5EF4-FFF2-40B4-BE49-F238E27FC236}">
                <a16:creationId xmlns:a16="http://schemas.microsoft.com/office/drawing/2014/main" id="{1FB41803-0FD4-4851-A41D-9A9E44F06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3321050"/>
          <a:ext cx="560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9" name="Equation" r:id="rId87" imgW="253800" imgH="177480" progId="Equation.DSMT4">
                  <p:embed/>
                </p:oleObj>
              </mc:Choice>
              <mc:Fallback>
                <p:oleObj name="Equation" r:id="rId87" imgW="253800" imgH="177480" progId="Equation.DSMT4">
                  <p:embed/>
                  <p:pic>
                    <p:nvPicPr>
                      <p:cNvPr id="0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321050"/>
                        <a:ext cx="5603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9" name="Object 329">
            <a:extLst>
              <a:ext uri="{FF2B5EF4-FFF2-40B4-BE49-F238E27FC236}">
                <a16:creationId xmlns:a16="http://schemas.microsoft.com/office/drawing/2014/main" id="{93D24975-0DE7-49E7-B13C-AF012E73C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458152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0" name="Equation" r:id="rId89" imgW="177480" imgH="177480" progId="Equation.DSMT4">
                  <p:embed/>
                </p:oleObj>
              </mc:Choice>
              <mc:Fallback>
                <p:oleObj name="Equation" r:id="rId89" imgW="177480" imgH="177480" progId="Equation.DSMT4">
                  <p:embed/>
                  <p:pic>
                    <p:nvPicPr>
                      <p:cNvPr id="0" name="Object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8152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0" name="Object 330">
            <a:extLst>
              <a:ext uri="{FF2B5EF4-FFF2-40B4-BE49-F238E27FC236}">
                <a16:creationId xmlns:a16="http://schemas.microsoft.com/office/drawing/2014/main" id="{A961E673-43B5-4308-AEE2-3D3A47DDD4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2420938"/>
          <a:ext cx="30638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1" name="Equation" r:id="rId91" imgW="126720" imgH="164880" progId="Equation.DSMT4">
                  <p:embed/>
                </p:oleObj>
              </mc:Choice>
              <mc:Fallback>
                <p:oleObj name="Equation" r:id="rId91" imgW="126720" imgH="164880" progId="Equation.DSMT4">
                  <p:embed/>
                  <p:pic>
                    <p:nvPicPr>
                      <p:cNvPr id="0" name="Object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420938"/>
                        <a:ext cx="30638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1" name="Object 331">
            <a:extLst>
              <a:ext uri="{FF2B5EF4-FFF2-40B4-BE49-F238E27FC236}">
                <a16:creationId xmlns:a16="http://schemas.microsoft.com/office/drawing/2014/main" id="{494BFBD5-7FDB-4C1E-BDC0-F98B6A780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773238"/>
          <a:ext cx="4143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Equation" r:id="rId93" imgW="177480" imgH="177480" progId="Equation.DSMT4">
                  <p:embed/>
                </p:oleObj>
              </mc:Choice>
              <mc:Fallback>
                <p:oleObj name="Equation" r:id="rId93" imgW="177480" imgH="177480" progId="Equation.DSMT4">
                  <p:embed/>
                  <p:pic>
                    <p:nvPicPr>
                      <p:cNvPr id="0" name="Object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41433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2" name="Object 332">
            <a:extLst>
              <a:ext uri="{FF2B5EF4-FFF2-40B4-BE49-F238E27FC236}">
                <a16:creationId xmlns:a16="http://schemas.microsoft.com/office/drawing/2014/main" id="{A8A894B8-77A0-4270-B2E0-22892DDD5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773238"/>
          <a:ext cx="4318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3" name="Equation" r:id="rId95" imgW="190440" imgH="177480" progId="Equation.DSMT4">
                  <p:embed/>
                </p:oleObj>
              </mc:Choice>
              <mc:Fallback>
                <p:oleObj name="Equation" r:id="rId95" imgW="190440" imgH="177480" progId="Equation.DSMT4">
                  <p:embed/>
                  <p:pic>
                    <p:nvPicPr>
                      <p:cNvPr id="0" name="Object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4318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3" name="Object 333">
            <a:extLst>
              <a:ext uri="{FF2B5EF4-FFF2-40B4-BE49-F238E27FC236}">
                <a16:creationId xmlns:a16="http://schemas.microsoft.com/office/drawing/2014/main" id="{103E7CD3-22FB-4721-8764-23094B026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3321050"/>
          <a:ext cx="5032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4" name="Equation" r:id="rId97" imgW="266400" imgH="177480" progId="Equation.DSMT4">
                  <p:embed/>
                </p:oleObj>
              </mc:Choice>
              <mc:Fallback>
                <p:oleObj name="Equation" r:id="rId97" imgW="266400" imgH="177480" progId="Equation.DSMT4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21050"/>
                        <a:ext cx="5032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4" name="Object 334">
            <a:extLst>
              <a:ext uri="{FF2B5EF4-FFF2-40B4-BE49-F238E27FC236}">
                <a16:creationId xmlns:a16="http://schemas.microsoft.com/office/drawing/2014/main" id="{67F0193E-8C07-4449-A513-1F71417A6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4616450"/>
          <a:ext cx="301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5" name="Equation" r:id="rId99" imgW="114120" imgH="177480" progId="Equation.DSMT4">
                  <p:embed/>
                </p:oleObj>
              </mc:Choice>
              <mc:Fallback>
                <p:oleObj name="Equation" r:id="rId99" imgW="114120" imgH="177480" progId="Equation.DSMT4">
                  <p:embed/>
                  <p:pic>
                    <p:nvPicPr>
                      <p:cNvPr id="0" name="Object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616450"/>
                        <a:ext cx="3016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5" name="Object 335">
            <a:extLst>
              <a:ext uri="{FF2B5EF4-FFF2-40B4-BE49-F238E27FC236}">
                <a16:creationId xmlns:a16="http://schemas.microsoft.com/office/drawing/2014/main" id="{EF82FD19-E0B9-484E-9603-A4793EB2F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420938"/>
          <a:ext cx="300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" name="Equation" r:id="rId101" imgW="114120" imgH="177480" progId="Equation.DSMT4">
                  <p:embed/>
                </p:oleObj>
              </mc:Choice>
              <mc:Fallback>
                <p:oleObj name="Equation" r:id="rId101" imgW="114120" imgH="177480" progId="Equation.DSMT4">
                  <p:embed/>
                  <p:pic>
                    <p:nvPicPr>
                      <p:cNvPr id="0" name="Object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3000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6" name="Object 336">
            <a:extLst>
              <a:ext uri="{FF2B5EF4-FFF2-40B4-BE49-F238E27FC236}">
                <a16:creationId xmlns:a16="http://schemas.microsoft.com/office/drawing/2014/main" id="{006FBBEC-6EAB-4DAE-8014-04D04E138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357563"/>
          <a:ext cx="523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Equation" r:id="rId103" imgW="253800" imgH="177480" progId="Equation.DSMT4">
                  <p:embed/>
                </p:oleObj>
              </mc:Choice>
              <mc:Fallback>
                <p:oleObj name="Equation" r:id="rId103" imgW="253800" imgH="177480" progId="Equation.DSMT4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5238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7" name="Object 337">
            <a:extLst>
              <a:ext uri="{FF2B5EF4-FFF2-40B4-BE49-F238E27FC236}">
                <a16:creationId xmlns:a16="http://schemas.microsoft.com/office/drawing/2014/main" id="{D261A96E-5495-43B6-A5CC-8CEDF17EC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652963"/>
          <a:ext cx="2825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8" name="Equation" r:id="rId105" imgW="114120" imgH="177480" progId="Equation.DSMT4">
                  <p:embed/>
                </p:oleObj>
              </mc:Choice>
              <mc:Fallback>
                <p:oleObj name="Equation" r:id="rId105" imgW="114120" imgH="177480" progId="Equation.DSMT4">
                  <p:embed/>
                  <p:pic>
                    <p:nvPicPr>
                      <p:cNvPr id="0" name="Object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652963"/>
                        <a:ext cx="2825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7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7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7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7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17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7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7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7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7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7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7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7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7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7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7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7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7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7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7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7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7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7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7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7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7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17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7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7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7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7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7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7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7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7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7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7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7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7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7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7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7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7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7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7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7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7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7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7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7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7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7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7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7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7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7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7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7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7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7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7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7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17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17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3000" fill="hold"/>
                                        <p:tgtEl>
                                          <p:spTgt spid="17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3000" fill="hold"/>
                                        <p:tgtEl>
                                          <p:spTgt spid="17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0" fill="hold"/>
                                        <p:tgtEl>
                                          <p:spTgt spid="17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0" fill="hold"/>
                                        <p:tgtEl>
                                          <p:spTgt spid="17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7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7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7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7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7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7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7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7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7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17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7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7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7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7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17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7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7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7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7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17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17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17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7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7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7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17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7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7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74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74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7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7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17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17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7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7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7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17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74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74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3000" fill="hold"/>
                                        <p:tgtEl>
                                          <p:spTgt spid="17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3000" fill="hold"/>
                                        <p:tgtEl>
                                          <p:spTgt spid="17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0" fill="hold"/>
                                        <p:tgtEl>
                                          <p:spTgt spid="17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0" fill="hold"/>
                                        <p:tgtEl>
                                          <p:spTgt spid="17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7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7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7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7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7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7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7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7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7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174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17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 fill="hold"/>
                                        <p:tgtEl>
                                          <p:spTgt spid="17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17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17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17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17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2000" fill="hold"/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17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17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17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17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7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17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000" fill="hold"/>
                                        <p:tgtEl>
                                          <p:spTgt spid="174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7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7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17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0" fill="hold"/>
                                        <p:tgtEl>
                                          <p:spTgt spid="17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000" fill="hold"/>
                                        <p:tgtEl>
                                          <p:spTgt spid="17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17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2000" fill="hold"/>
                                        <p:tgtEl>
                                          <p:spTgt spid="17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17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17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00" fill="hold"/>
                                        <p:tgtEl>
                                          <p:spTgt spid="17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2000" fill="hold"/>
                                        <p:tgtEl>
                                          <p:spTgt spid="17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2000" fill="hold"/>
                                        <p:tgtEl>
                                          <p:spTgt spid="17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 fill="hold"/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3000" fill="hold"/>
                                        <p:tgtEl>
                                          <p:spTgt spid="17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000" fill="hold"/>
                                        <p:tgtEl>
                                          <p:spTgt spid="17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000" fill="hold"/>
                                        <p:tgtEl>
                                          <p:spTgt spid="17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000" fill="hold"/>
                                        <p:tgtEl>
                                          <p:spTgt spid="17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 nodeType="clickPar">
                      <p:stCondLst>
                        <p:cond delay="indefinite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5" dur="2000"/>
                                        <p:tgtEl>
                                          <p:spTgt spid="17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17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17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17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0" fill="hold"/>
                                        <p:tgtEl>
                                          <p:spTgt spid="17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7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7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nimBg="1"/>
      <p:bldP spid="174245" grpId="0"/>
      <p:bldP spid="174246" grpId="0"/>
      <p:bldP spid="174247" grpId="0"/>
      <p:bldP spid="174252" grpId="0"/>
      <p:bldP spid="174253" grpId="0"/>
      <p:bldP spid="174257" grpId="0"/>
      <p:bldP spid="174335" grpId="0"/>
      <p:bldP spid="174336" grpId="0" animBg="1"/>
      <p:bldP spid="174365" grpId="0"/>
      <p:bldP spid="174370" grpId="0"/>
      <p:bldP spid="1743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>
            <a:extLst>
              <a:ext uri="{FF2B5EF4-FFF2-40B4-BE49-F238E27FC236}">
                <a16:creationId xmlns:a16="http://schemas.microsoft.com/office/drawing/2014/main" id="{2F87E4A1-D775-48E9-8E94-9054D7B19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70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EFCEA62D-BAC2-4740-80EA-8A86E2B0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33375"/>
            <a:ext cx="66405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عدد المترشحين الذين  تحصلوا على الأقل على المعدل </a:t>
            </a:r>
          </a:p>
        </p:txBody>
      </p:sp>
      <p:graphicFrame>
        <p:nvGraphicFramePr>
          <p:cNvPr id="184325" name="Object 5">
            <a:extLst>
              <a:ext uri="{FF2B5EF4-FFF2-40B4-BE49-F238E27FC236}">
                <a16:creationId xmlns:a16="http://schemas.microsoft.com/office/drawing/2014/main" id="{739D40D6-17BC-4A1F-A5C2-AB8D85670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96863"/>
          <a:ext cx="4175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6863"/>
                        <a:ext cx="41751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Rectangle 6">
            <a:extLst>
              <a:ext uri="{FF2B5EF4-FFF2-40B4-BE49-F238E27FC236}">
                <a16:creationId xmlns:a16="http://schemas.microsoft.com/office/drawing/2014/main" id="{3E7703F3-F12A-451E-86B2-FE223D5F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08050"/>
            <a:ext cx="3186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المترشحين الكلي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27" name="Object 7">
            <a:extLst>
              <a:ext uri="{FF2B5EF4-FFF2-40B4-BE49-F238E27FC236}">
                <a16:creationId xmlns:a16="http://schemas.microsoft.com/office/drawing/2014/main" id="{81BAD5AA-2A1F-4715-B9FC-BF946EBD7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016000"/>
          <a:ext cx="5238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5" imgW="253800" imgH="177480" progId="Equation.DSMT4">
                  <p:embed/>
                </p:oleObj>
              </mc:Choice>
              <mc:Fallback>
                <p:oleObj name="Equation" r:id="rId5" imgW="2538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016000"/>
                        <a:ext cx="5238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8" name="Rectangle 8">
            <a:extLst>
              <a:ext uri="{FF2B5EF4-FFF2-40B4-BE49-F238E27FC236}">
                <a16:creationId xmlns:a16="http://schemas.microsoft.com/office/drawing/2014/main" id="{BB655BC8-761D-4734-A7DA-FFDE3872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908050"/>
            <a:ext cx="11572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مترشح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:a16="http://schemas.microsoft.com/office/drawing/2014/main" id="{D38EAC9B-FAC6-466D-87DF-BB7D748D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376363"/>
            <a:ext cx="5278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نقاط المترشحين الذين لم يتحصلوا على النقطة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30" name="Object 10">
            <a:extLst>
              <a:ext uri="{FF2B5EF4-FFF2-40B4-BE49-F238E27FC236}">
                <a16:creationId xmlns:a16="http://schemas.microsoft.com/office/drawing/2014/main" id="{61A538BE-13ED-4948-9E1F-EF9A4B9AD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376363"/>
          <a:ext cx="3952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7" imgW="177480" imgH="177480" progId="Equation.DSMT4">
                  <p:embed/>
                </p:oleObj>
              </mc:Choice>
              <mc:Fallback>
                <p:oleObj name="Equation" r:id="rId7" imgW="17748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76363"/>
                        <a:ext cx="39528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1" name="Rectangle 11">
            <a:extLst>
              <a:ext uri="{FF2B5EF4-FFF2-40B4-BE49-F238E27FC236}">
                <a16:creationId xmlns:a16="http://schemas.microsoft.com/office/drawing/2014/main" id="{C8DF0D6B-FE01-4E63-BEB1-474C31FE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1376363"/>
            <a:ext cx="1808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تنتمي الى الفئة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32" name="Object 12">
            <a:extLst>
              <a:ext uri="{FF2B5EF4-FFF2-40B4-BE49-F238E27FC236}">
                <a16:creationId xmlns:a16="http://schemas.microsoft.com/office/drawing/2014/main" id="{C2B71B3A-37FB-49FD-BE39-3B644C3FD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76363"/>
          <a:ext cx="15208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6363"/>
                        <a:ext cx="15208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3" name="Rectangle 13">
            <a:extLst>
              <a:ext uri="{FF2B5EF4-FFF2-40B4-BE49-F238E27FC236}">
                <a16:creationId xmlns:a16="http://schemas.microsoft.com/office/drawing/2014/main" id="{F9CB2BCF-EFF2-4FD2-AA14-1A476678D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0" y="1881188"/>
            <a:ext cx="1225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وتكرارها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34" name="Rectangle 14">
            <a:extLst>
              <a:ext uri="{FF2B5EF4-FFF2-40B4-BE49-F238E27FC236}">
                <a16:creationId xmlns:a16="http://schemas.microsoft.com/office/drawing/2014/main" id="{F18561E2-9261-4E49-977B-03F8A616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881188"/>
            <a:ext cx="3859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،هو التكرار المجمع المتزايد للفئة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36" name="Rectangle 16">
            <a:extLst>
              <a:ext uri="{FF2B5EF4-FFF2-40B4-BE49-F238E27FC236}">
                <a16:creationId xmlns:a16="http://schemas.microsoft.com/office/drawing/2014/main" id="{7C8FA90E-4631-4737-A909-3F9757FE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420938"/>
            <a:ext cx="603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(أي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37" name="Rectangle 17">
            <a:extLst>
              <a:ext uri="{FF2B5EF4-FFF2-40B4-BE49-F238E27FC236}">
                <a16:creationId xmlns:a16="http://schemas.microsoft.com/office/drawing/2014/main" id="{979D999C-F346-4A5E-A9B5-5C0A4F1E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2924175"/>
            <a:ext cx="796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811337AD-67AD-4FF4-9D3F-240C2395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5527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المترشحين الذين تحصلوا على المعدل</a:t>
            </a: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39" name="Object 19">
            <a:extLst>
              <a:ext uri="{FF2B5EF4-FFF2-40B4-BE49-F238E27FC236}">
                <a16:creationId xmlns:a16="http://schemas.microsoft.com/office/drawing/2014/main" id="{00CCC130-AB98-4CCB-9D78-D28DDD223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2960688"/>
          <a:ext cx="1476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11" imgW="533160" imgH="177480" progId="Equation.DSMT4">
                  <p:embed/>
                </p:oleObj>
              </mc:Choice>
              <mc:Fallback>
                <p:oleObj name="Equation" r:id="rId11" imgW="53316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960688"/>
                        <a:ext cx="14763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>
            <a:extLst>
              <a:ext uri="{FF2B5EF4-FFF2-40B4-BE49-F238E27FC236}">
                <a16:creationId xmlns:a16="http://schemas.microsoft.com/office/drawing/2014/main" id="{31F81596-C359-4A06-9E19-5D475D269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960688"/>
          <a:ext cx="792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60688"/>
                        <a:ext cx="7921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1" name="Rectangle 21">
            <a:extLst>
              <a:ext uri="{FF2B5EF4-FFF2-40B4-BE49-F238E27FC236}">
                <a16:creationId xmlns:a16="http://schemas.microsoft.com/office/drawing/2014/main" id="{AAAC23DB-B9A7-4846-97BE-40A084C2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824288"/>
            <a:ext cx="6127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نسبة المترشحين الذين تحصلوا على معدل أقل من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42" name="Object 22">
            <a:extLst>
              <a:ext uri="{FF2B5EF4-FFF2-40B4-BE49-F238E27FC236}">
                <a16:creationId xmlns:a16="http://schemas.microsoft.com/office/drawing/2014/main" id="{2D1DDE35-2725-4751-85DE-6D3981D0D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3573463"/>
          <a:ext cx="4826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15" imgW="228600" imgH="393480" progId="Equation.DSMT4">
                  <p:embed/>
                </p:oleObj>
              </mc:Choice>
              <mc:Fallback>
                <p:oleObj name="Equation" r:id="rId15" imgW="2286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73463"/>
                        <a:ext cx="4826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3" name="Rectangle 23">
            <a:extLst>
              <a:ext uri="{FF2B5EF4-FFF2-40B4-BE49-F238E27FC236}">
                <a16:creationId xmlns:a16="http://schemas.microsoft.com/office/drawing/2014/main" id="{C5EF1A97-303D-4426-813F-31027CCB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652963"/>
            <a:ext cx="5119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عددالمترشحين الذين تحصلوا على معدل أقل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44" name="Object 24">
            <a:extLst>
              <a:ext uri="{FF2B5EF4-FFF2-40B4-BE49-F238E27FC236}">
                <a16:creationId xmlns:a16="http://schemas.microsoft.com/office/drawing/2014/main" id="{A7A52DE3-E3AE-43DC-9AA6-A7E6825AA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545013"/>
          <a:ext cx="3762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7" imgW="228600" imgH="393480" progId="Equation.DSMT4">
                  <p:embed/>
                </p:oleObj>
              </mc:Choice>
              <mc:Fallback>
                <p:oleObj name="Equation" r:id="rId17" imgW="22860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45013"/>
                        <a:ext cx="37623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5" name="Rectangle 25">
            <a:extLst>
              <a:ext uri="{FF2B5EF4-FFF2-40B4-BE49-F238E27FC236}">
                <a16:creationId xmlns:a16="http://schemas.microsoft.com/office/drawing/2014/main" id="{6FB5C097-8FBF-4F74-9F4D-6BC5C004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581525"/>
            <a:ext cx="498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7" name="Rectangle 27">
            <a:extLst>
              <a:ext uri="{FF2B5EF4-FFF2-40B4-BE49-F238E27FC236}">
                <a16:creationId xmlns:a16="http://schemas.microsoft.com/office/drawing/2014/main" id="{57892FF5-B6D3-4693-AA53-0315BFD90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616450"/>
            <a:ext cx="6810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48" name="Object 28">
            <a:extLst>
              <a:ext uri="{FF2B5EF4-FFF2-40B4-BE49-F238E27FC236}">
                <a16:creationId xmlns:a16="http://schemas.microsoft.com/office/drawing/2014/main" id="{3E68F32F-D4A2-490D-BD41-AA5AC75DD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689475"/>
          <a:ext cx="3603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19" imgW="190440" imgH="177480" progId="Equation.DSMT4">
                  <p:embed/>
                </p:oleObj>
              </mc:Choice>
              <mc:Fallback>
                <p:oleObj name="Equation" r:id="rId19" imgW="19044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89475"/>
                        <a:ext cx="3603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9" name="Object 29">
            <a:extLst>
              <a:ext uri="{FF2B5EF4-FFF2-40B4-BE49-F238E27FC236}">
                <a16:creationId xmlns:a16="http://schemas.microsoft.com/office/drawing/2014/main" id="{C43DA072-687E-40EE-9FA3-5BFB96C08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4724400"/>
          <a:ext cx="21240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21" imgW="939600" imgH="177480" progId="Equation.DSMT4">
                  <p:embed/>
                </p:oleObj>
              </mc:Choice>
              <mc:Fallback>
                <p:oleObj name="Equation" r:id="rId21" imgW="93960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724400"/>
                        <a:ext cx="21240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0" name="Rectangle 30">
            <a:extLst>
              <a:ext uri="{FF2B5EF4-FFF2-40B4-BE49-F238E27FC236}">
                <a16:creationId xmlns:a16="http://schemas.microsoft.com/office/drawing/2014/main" id="{D3785E76-F74A-4C30-B147-5A6DA1E2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384425"/>
            <a:ext cx="303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fr-FR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51" name="Object 31">
            <a:extLst>
              <a:ext uri="{FF2B5EF4-FFF2-40B4-BE49-F238E27FC236}">
                <a16:creationId xmlns:a16="http://schemas.microsoft.com/office/drawing/2014/main" id="{AAAFB217-DC0B-450F-B39A-AB4CA3C02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2528888"/>
          <a:ext cx="2408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23" imgW="1231560" imgH="177480" progId="Equation.DSMT4">
                  <p:embed/>
                </p:oleObj>
              </mc:Choice>
              <mc:Fallback>
                <p:oleObj name="Equation" r:id="rId23" imgW="123156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528888"/>
                        <a:ext cx="2408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2" name="Rectangle 32">
            <a:extLst>
              <a:ext uri="{FF2B5EF4-FFF2-40B4-BE49-F238E27FC236}">
                <a16:creationId xmlns:a16="http://schemas.microsoft.com/office/drawing/2014/main" id="{14F3DC43-D196-48F0-8204-563B029E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5192713"/>
            <a:ext cx="6324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ومنه نسبة المترشحين الذين تحصلوا على معدل أفل من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53" name="Object 33">
            <a:extLst>
              <a:ext uri="{FF2B5EF4-FFF2-40B4-BE49-F238E27FC236}">
                <a16:creationId xmlns:a16="http://schemas.microsoft.com/office/drawing/2014/main" id="{64B18050-96C1-483C-B6DB-35902D2CD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5805488"/>
          <a:ext cx="12604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25" imgW="609480" imgH="393480" progId="Equation.DSMT4">
                  <p:embed/>
                </p:oleObj>
              </mc:Choice>
              <mc:Fallback>
                <p:oleObj name="Equation" r:id="rId25" imgW="609480" imgH="393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805488"/>
                        <a:ext cx="12604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4" name="Object 34">
            <a:extLst>
              <a:ext uri="{FF2B5EF4-FFF2-40B4-BE49-F238E27FC236}">
                <a16:creationId xmlns:a16="http://schemas.microsoft.com/office/drawing/2014/main" id="{B31A4510-1F10-45D6-BB8E-6A8BDBBF81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5157788"/>
          <a:ext cx="3984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27" imgW="228600" imgH="393480" progId="Equation.DSMT4">
                  <p:embed/>
                </p:oleObj>
              </mc:Choice>
              <mc:Fallback>
                <p:oleObj name="Equation" r:id="rId27" imgW="22860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157788"/>
                        <a:ext cx="3984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5" name="Object 35">
            <a:extLst>
              <a:ext uri="{FF2B5EF4-FFF2-40B4-BE49-F238E27FC236}">
                <a16:creationId xmlns:a16="http://schemas.microsoft.com/office/drawing/2014/main" id="{0A3C9231-CBC7-4E81-BCE4-7EC3D2498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6900" y="6057900"/>
          <a:ext cx="976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29" imgW="520560" imgH="203040" progId="Equation.DSMT4">
                  <p:embed/>
                </p:oleObj>
              </mc:Choice>
              <mc:Fallback>
                <p:oleObj name="Equation" r:id="rId29" imgW="52056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6057900"/>
                        <a:ext cx="9763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6" name="Rectangle 36">
            <a:extLst>
              <a:ext uri="{FF2B5EF4-FFF2-40B4-BE49-F238E27FC236}">
                <a16:creationId xmlns:a16="http://schemas.microsoft.com/office/drawing/2014/main" id="{B0862FD4-484C-487D-888D-2618F54BA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5913438"/>
            <a:ext cx="762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إذن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57" name="Object 37">
            <a:extLst>
              <a:ext uri="{FF2B5EF4-FFF2-40B4-BE49-F238E27FC236}">
                <a16:creationId xmlns:a16="http://schemas.microsoft.com/office/drawing/2014/main" id="{0D876292-9DF7-4563-8E8E-1696DC1B7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5984875"/>
          <a:ext cx="10445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31" imgW="520560" imgH="203040" progId="Equation.DSMT4">
                  <p:embed/>
                </p:oleObj>
              </mc:Choice>
              <mc:Fallback>
                <p:oleObj name="Equation" r:id="rId31" imgW="52056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984875"/>
                        <a:ext cx="1044575" cy="407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8" name="Object 38">
            <a:extLst>
              <a:ext uri="{FF2B5EF4-FFF2-40B4-BE49-F238E27FC236}">
                <a16:creationId xmlns:a16="http://schemas.microsoft.com/office/drawing/2014/main" id="{BF3D10FA-4C7C-4FF5-B299-773927147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1881188"/>
          <a:ext cx="1404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33" imgW="647640" imgH="177480" progId="Equation.DSMT4">
                  <p:embed/>
                </p:oleObj>
              </mc:Choice>
              <mc:Fallback>
                <p:oleObj name="Equation" r:id="rId33" imgW="64764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1881188"/>
                        <a:ext cx="1404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1" name="Rectangle 41">
            <a:extLst>
              <a:ext uri="{FF2B5EF4-FFF2-40B4-BE49-F238E27FC236}">
                <a16:creationId xmlns:a16="http://schemas.microsoft.com/office/drawing/2014/main" id="{2285F93F-6566-42DB-B24E-6C33CAD55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457450"/>
            <a:ext cx="922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يساوي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4362" name="Object 42">
            <a:extLst>
              <a:ext uri="{FF2B5EF4-FFF2-40B4-BE49-F238E27FC236}">
                <a16:creationId xmlns:a16="http://schemas.microsoft.com/office/drawing/2014/main" id="{DF93131F-767C-460E-A708-487202F53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2449513"/>
          <a:ext cx="503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35" imgW="190440" imgH="177480" progId="Equation.DSMT4">
                  <p:embed/>
                </p:oleObj>
              </mc:Choice>
              <mc:Fallback>
                <p:oleObj name="Equation" r:id="rId35" imgW="190440" imgH="177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449513"/>
                        <a:ext cx="503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30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3000" fill="hold"/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3000" fill="hold"/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nimBg="1"/>
      <p:bldP spid="184324" grpId="0"/>
      <p:bldP spid="184326" grpId="0"/>
      <p:bldP spid="184328" grpId="0"/>
      <p:bldP spid="184329" grpId="0"/>
      <p:bldP spid="184331" grpId="0"/>
      <p:bldP spid="184333" grpId="0"/>
      <p:bldP spid="184334" grpId="0"/>
      <p:bldP spid="184336" grpId="0"/>
      <p:bldP spid="184337" grpId="0"/>
      <p:bldP spid="184338" grpId="0"/>
      <p:bldP spid="184341" grpId="0"/>
      <p:bldP spid="184343" grpId="0"/>
      <p:bldP spid="184345" grpId="0"/>
      <p:bldP spid="184347" grpId="0"/>
      <p:bldP spid="184350" grpId="0"/>
      <p:bldP spid="184352" grpId="0"/>
      <p:bldP spid="184356" grpId="0"/>
      <p:bldP spid="1843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>
            <a:extLst>
              <a:ext uri="{FF2B5EF4-FFF2-40B4-BE49-F238E27FC236}">
                <a16:creationId xmlns:a16="http://schemas.microsoft.com/office/drawing/2014/main" id="{8A679BF0-5F6A-4FB1-A3FC-199CDD7B4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4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 </a:t>
            </a:r>
            <a:endParaRPr lang="fr-FR"/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EA3E763E-57CB-4DE7-8959-8D4EF511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0"/>
            <a:ext cx="426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 حسا ب الوسط الحسابي المتوازن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9C2A5B0C-59F4-451D-9E67-37D6D2DC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2889250"/>
            <a:ext cx="3381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وسيط السلسلة  الإحصائية: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5350" name="Object 6">
            <a:extLst>
              <a:ext uri="{FF2B5EF4-FFF2-40B4-BE49-F238E27FC236}">
                <a16:creationId xmlns:a16="http://schemas.microsoft.com/office/drawing/2014/main" id="{8F1F9884-2FE0-4474-BE92-BB77D706F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620713"/>
          <a:ext cx="82978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3" imgW="4927320" imgH="393480" progId="Equation.DSMT4">
                  <p:embed/>
                </p:oleObj>
              </mc:Choice>
              <mc:Fallback>
                <p:oleObj name="Equation" r:id="rId3" imgW="4927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9786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>
            <a:extLst>
              <a:ext uri="{FF2B5EF4-FFF2-40B4-BE49-F238E27FC236}">
                <a16:creationId xmlns:a16="http://schemas.microsoft.com/office/drawing/2014/main" id="{EE514062-0372-4BEB-A15D-EAD5BAC397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375" y="1592263"/>
          <a:ext cx="12223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1592263"/>
                        <a:ext cx="1222375" cy="5413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>
            <a:extLst>
              <a:ext uri="{FF2B5EF4-FFF2-40B4-BE49-F238E27FC236}">
                <a16:creationId xmlns:a16="http://schemas.microsoft.com/office/drawing/2014/main" id="{0EAACABA-F30F-47A6-BA4F-57DD82811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4275" y="1268413"/>
          <a:ext cx="10795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268413"/>
                        <a:ext cx="10795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3" name="Rectangle 9">
            <a:extLst>
              <a:ext uri="{FF2B5EF4-FFF2-40B4-BE49-F238E27FC236}">
                <a16:creationId xmlns:a16="http://schemas.microsoft.com/office/drawing/2014/main" id="{181CDBAC-6382-4C51-891A-E3569342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557338"/>
            <a:ext cx="681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54" name="Rectangle 10">
            <a:extLst>
              <a:ext uri="{FF2B5EF4-FFF2-40B4-BE49-F238E27FC236}">
                <a16:creationId xmlns:a16="http://schemas.microsoft.com/office/drawing/2014/main" id="{2F8763D9-F96F-49B2-9073-25AF6FC5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2312988"/>
            <a:ext cx="4649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وهو معدل المركز في مادة الرياضيات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55" name="Rectangle 11">
            <a:extLst>
              <a:ext uri="{FF2B5EF4-FFF2-40B4-BE49-F238E27FC236}">
                <a16:creationId xmlns:a16="http://schemas.microsoft.com/office/drawing/2014/main" id="{DC85B98A-D10A-40FA-91FF-10898B19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3429000"/>
            <a:ext cx="5419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يكفي تعيين الفئة الوسيطية للسلسلة الإحصائية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56" name="Rectangle 12">
            <a:extLst>
              <a:ext uri="{FF2B5EF4-FFF2-40B4-BE49-F238E27FC236}">
                <a16:creationId xmlns:a16="http://schemas.microsoft.com/office/drawing/2014/main" id="{A927F97E-E325-41FE-B06D-477F171CE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4113213"/>
            <a:ext cx="4332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نلاحظ من الجدول ( اضغط هنا) أن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5357" name="Object 13">
            <a:extLst>
              <a:ext uri="{FF2B5EF4-FFF2-40B4-BE49-F238E27FC236}">
                <a16:creationId xmlns:a16="http://schemas.microsoft.com/office/drawing/2014/main" id="{CEE44136-B1F0-453B-BCBA-FDBD4006B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3284538"/>
          <a:ext cx="6191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9" imgW="279360" imgH="393480" progId="Equation.DSMT4">
                  <p:embed/>
                </p:oleObj>
              </mc:Choice>
              <mc:Fallback>
                <p:oleObj name="Equation" r:id="rId9" imgW="2793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284538"/>
                        <a:ext cx="6191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8" name="Object 14">
            <a:extLst>
              <a:ext uri="{FF2B5EF4-FFF2-40B4-BE49-F238E27FC236}">
                <a16:creationId xmlns:a16="http://schemas.microsoft.com/office/drawing/2014/main" id="{5ACAB3F7-258C-4D34-B3D1-89FE4EBCD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536950"/>
          <a:ext cx="66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536950"/>
                        <a:ext cx="6635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Rectangle 15">
            <a:extLst>
              <a:ext uri="{FF2B5EF4-FFF2-40B4-BE49-F238E27FC236}">
                <a16:creationId xmlns:a16="http://schemas.microsoft.com/office/drawing/2014/main" id="{6CF7D596-BC5B-47B0-899B-7B492CA3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465513"/>
            <a:ext cx="6334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لدينا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0" name="Rectangle 16">
            <a:extLst>
              <a:ext uri="{FF2B5EF4-FFF2-40B4-BE49-F238E27FC236}">
                <a16:creationId xmlns:a16="http://schemas.microsoft.com/office/drawing/2014/main" id="{74701F13-9B1F-435E-94B0-78900643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4113213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العدد</a:t>
            </a:r>
            <a:r>
              <a:rPr lang="ar-D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5361" name="Object 17">
            <a:extLst>
              <a:ext uri="{FF2B5EF4-FFF2-40B4-BE49-F238E27FC236}">
                <a16:creationId xmlns:a16="http://schemas.microsoft.com/office/drawing/2014/main" id="{2094C172-93FD-44CF-9FDD-6D72A7BF1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7425" y="4149725"/>
          <a:ext cx="4921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149725"/>
                        <a:ext cx="4921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2" name="Rectangle 18">
            <a:extLst>
              <a:ext uri="{FF2B5EF4-FFF2-40B4-BE49-F238E27FC236}">
                <a16:creationId xmlns:a16="http://schemas.microsoft.com/office/drawing/2014/main" id="{9B0F8615-C151-4CEF-86BD-AEC1AA8C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4650"/>
            <a:ext cx="3516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ضمن التكرارات المجمعة 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3" name="Rectangle 19">
            <a:extLst>
              <a:ext uri="{FF2B5EF4-FFF2-40B4-BE49-F238E27FC236}">
                <a16:creationId xmlns:a16="http://schemas.microsoft.com/office/drawing/2014/main" id="{0570D885-6CDA-4F03-8881-E5BD5CCE8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689475"/>
            <a:ext cx="644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للفئة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5364" name="Object 20">
            <a:extLst>
              <a:ext uri="{FF2B5EF4-FFF2-40B4-BE49-F238E27FC236}">
                <a16:creationId xmlns:a16="http://schemas.microsoft.com/office/drawing/2014/main" id="{0DC39A3C-7892-4C4A-B5F0-32F9C227C6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4760913"/>
          <a:ext cx="1619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15" imgW="647640" imgH="177480" progId="Equation.DSMT4">
                  <p:embed/>
                </p:oleObj>
              </mc:Choice>
              <mc:Fallback>
                <p:oleObj name="Equation" r:id="rId15" imgW="64764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4760913"/>
                        <a:ext cx="1619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5" name="Rectangle 21">
            <a:extLst>
              <a:ext uri="{FF2B5EF4-FFF2-40B4-BE49-F238E27FC236}">
                <a16:creationId xmlns:a16="http://schemas.microsoft.com/office/drawing/2014/main" id="{950EBFC8-342C-4FBC-8051-E7E7FBB10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4760913"/>
            <a:ext cx="3313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أو التكرارات المجمعة المتناقصة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6" name="Rectangle 22">
            <a:extLst>
              <a:ext uri="{FF2B5EF4-FFF2-40B4-BE49-F238E27FC236}">
                <a16:creationId xmlns:a16="http://schemas.microsoft.com/office/drawing/2014/main" id="{D67E7E84-0D84-4D92-9CC1-B71FF1C4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724400"/>
            <a:ext cx="2276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تسمى الفئة الوسيطية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7" name="Rectangle 23">
            <a:extLst>
              <a:ext uri="{FF2B5EF4-FFF2-40B4-BE49-F238E27FC236}">
                <a16:creationId xmlns:a16="http://schemas.microsoft.com/office/drawing/2014/main" id="{665A36A3-FA3E-4D56-B606-BEC81DA26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5300663"/>
            <a:ext cx="1462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على الوسيط.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8" name="Rectangle 24">
            <a:extLst>
              <a:ext uri="{FF2B5EF4-FFF2-40B4-BE49-F238E27FC236}">
                <a16:creationId xmlns:a16="http://schemas.microsoft.com/office/drawing/2014/main" id="{FD6DCBF3-DA19-4F52-9776-6B258BC3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1325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التي تحتوي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30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30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nimBg="1"/>
      <p:bldP spid="185348" grpId="0"/>
      <p:bldP spid="185349" grpId="0"/>
      <p:bldP spid="185353" grpId="0"/>
      <p:bldP spid="185354" grpId="0"/>
      <p:bldP spid="185355" grpId="0"/>
      <p:bldP spid="185356" grpId="0"/>
      <p:bldP spid="185359" grpId="0"/>
      <p:bldP spid="185360" grpId="0"/>
      <p:bldP spid="185362" grpId="0"/>
      <p:bldP spid="185363" grpId="0"/>
      <p:bldP spid="185366" grpId="0"/>
      <p:bldP spid="185367" grpId="0"/>
      <p:bldP spid="1853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>
            <a:extLst>
              <a:ext uri="{FF2B5EF4-FFF2-40B4-BE49-F238E27FC236}">
                <a16:creationId xmlns:a16="http://schemas.microsoft.com/office/drawing/2014/main" id="{234A7C1C-020F-4B5F-8A3E-D40B872C45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FF9900">
              <a:alpha val="57001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 sz="2800"/>
              <a:t> </a:t>
            </a:r>
            <a:endParaRPr lang="fr-FR" sz="2800"/>
          </a:p>
        </p:txBody>
      </p:sp>
      <p:graphicFrame>
        <p:nvGraphicFramePr>
          <p:cNvPr id="178234" name="Group 58">
            <a:extLst>
              <a:ext uri="{FF2B5EF4-FFF2-40B4-BE49-F238E27FC236}">
                <a16:creationId xmlns:a16="http://schemas.microsoft.com/office/drawing/2014/main" id="{362761E2-DF90-4CA3-A9EC-C1C093EA9D86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827088" y="1520825"/>
          <a:ext cx="7345362" cy="4664075"/>
        </p:xfrm>
        <a:graphic>
          <a:graphicData uri="http://schemas.openxmlformats.org/drawingml/2006/table">
            <a:tbl>
              <a:tblPr rtl="1"/>
              <a:tblGrid>
                <a:gridCol w="734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8235" name="Rectangle 59">
            <a:extLst>
              <a:ext uri="{FF2B5EF4-FFF2-40B4-BE49-F238E27FC236}">
                <a16:creationId xmlns:a16="http://schemas.microsoft.com/office/drawing/2014/main" id="{7B538C7C-885C-4BB0-89DC-F4706B11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76475"/>
            <a:ext cx="468312" cy="3924300"/>
          </a:xfrm>
          <a:prstGeom prst="rect">
            <a:avLst/>
          </a:prstGeom>
          <a:solidFill>
            <a:srgbClr val="0099CC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36" name="Object 60">
            <a:extLst>
              <a:ext uri="{FF2B5EF4-FFF2-40B4-BE49-F238E27FC236}">
                <a16:creationId xmlns:a16="http://schemas.microsoft.com/office/drawing/2014/main" id="{CB054B08-AA82-4DD7-B16A-516EF9BFE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5553075"/>
          <a:ext cx="2889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553075"/>
                        <a:ext cx="28892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37" name="Object 61">
            <a:extLst>
              <a:ext uri="{FF2B5EF4-FFF2-40B4-BE49-F238E27FC236}">
                <a16:creationId xmlns:a16="http://schemas.microsoft.com/office/drawing/2014/main" id="{704D66BB-C1F3-4192-9233-7C9891B643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5049838"/>
          <a:ext cx="28733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049838"/>
                        <a:ext cx="28733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38" name="Object 62">
            <a:extLst>
              <a:ext uri="{FF2B5EF4-FFF2-40B4-BE49-F238E27FC236}">
                <a16:creationId xmlns:a16="http://schemas.microsoft.com/office/drawing/2014/main" id="{D4492586-645D-4E8D-9211-B1686BE612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4545013"/>
          <a:ext cx="282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545013"/>
                        <a:ext cx="2825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39" name="Object 63">
            <a:extLst>
              <a:ext uri="{FF2B5EF4-FFF2-40B4-BE49-F238E27FC236}">
                <a16:creationId xmlns:a16="http://schemas.microsoft.com/office/drawing/2014/main" id="{602813F2-006A-4065-AD78-948C35790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05263"/>
          <a:ext cx="239713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239713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40" name="Object 64">
            <a:extLst>
              <a:ext uri="{FF2B5EF4-FFF2-40B4-BE49-F238E27FC236}">
                <a16:creationId xmlns:a16="http://schemas.microsoft.com/office/drawing/2014/main" id="{B2EA3524-4D3E-43F5-B5C1-2904B281D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3465513"/>
          <a:ext cx="395288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465513"/>
                        <a:ext cx="395288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41" name="Object 65">
            <a:extLst>
              <a:ext uri="{FF2B5EF4-FFF2-40B4-BE49-F238E27FC236}">
                <a16:creationId xmlns:a16="http://schemas.microsoft.com/office/drawing/2014/main" id="{4D70C5D0-8115-4B0E-9090-28BE9D2A6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924175"/>
          <a:ext cx="431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13" imgW="253800" imgH="177480" progId="Equation.DSMT4">
                  <p:embed/>
                </p:oleObj>
              </mc:Choice>
              <mc:Fallback>
                <p:oleObj name="Equation" r:id="rId13" imgW="253800" imgH="1774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431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42" name="Object 66">
            <a:extLst>
              <a:ext uri="{FF2B5EF4-FFF2-40B4-BE49-F238E27FC236}">
                <a16:creationId xmlns:a16="http://schemas.microsoft.com/office/drawing/2014/main" id="{39EE9940-A43C-447D-849F-DC8F6C946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384425"/>
          <a:ext cx="4318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84425"/>
                        <a:ext cx="4318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43" name="Object 67">
            <a:extLst>
              <a:ext uri="{FF2B5EF4-FFF2-40B4-BE49-F238E27FC236}">
                <a16:creationId xmlns:a16="http://schemas.microsoft.com/office/drawing/2014/main" id="{5EF7C079-5709-42EF-85A1-19B3D53B7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6273800"/>
          <a:ext cx="46831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Equation" r:id="rId17" imgW="330120" imgH="177480" progId="Equation.DSMT4">
                  <p:embed/>
                </p:oleObj>
              </mc:Choice>
              <mc:Fallback>
                <p:oleObj name="Equation" r:id="rId17" imgW="330120" imgH="177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273800"/>
                        <a:ext cx="468312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44" name="Rectangle 68">
            <a:extLst>
              <a:ext uri="{FF2B5EF4-FFF2-40B4-BE49-F238E27FC236}">
                <a16:creationId xmlns:a16="http://schemas.microsoft.com/office/drawing/2014/main" id="{A1EAC261-4186-4782-9477-F5E133E8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20938"/>
            <a:ext cx="468313" cy="3779837"/>
          </a:xfrm>
          <a:prstGeom prst="rect">
            <a:avLst/>
          </a:prstGeom>
          <a:solidFill>
            <a:srgbClr val="CCCCFF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45" name="Object 69">
            <a:extLst>
              <a:ext uri="{FF2B5EF4-FFF2-40B4-BE49-F238E27FC236}">
                <a16:creationId xmlns:a16="http://schemas.microsoft.com/office/drawing/2014/main" id="{3FC863D5-F159-4AFE-A475-E45F0D1A4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1854200"/>
          <a:ext cx="433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Equation" r:id="rId19" imgW="253800" imgH="177480" progId="Equation.DSMT4">
                  <p:embed/>
                </p:oleObj>
              </mc:Choice>
              <mc:Fallback>
                <p:oleObj name="Equation" r:id="rId19" imgW="253800" imgH="177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854200"/>
                        <a:ext cx="433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46" name="Object 70">
            <a:extLst>
              <a:ext uri="{FF2B5EF4-FFF2-40B4-BE49-F238E27FC236}">
                <a16:creationId xmlns:a16="http://schemas.microsoft.com/office/drawing/2014/main" id="{9F57AE0F-1F46-4D9D-9EAA-9DE3C69D5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6308725"/>
          <a:ext cx="4191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" name="Equation" r:id="rId21" imgW="330120" imgH="164880" progId="Equation.DSMT4">
                  <p:embed/>
                </p:oleObj>
              </mc:Choice>
              <mc:Fallback>
                <p:oleObj name="Equation" r:id="rId21" imgW="330120" imgH="1648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6308725"/>
                        <a:ext cx="4191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47" name="Rectangle 71">
            <a:extLst>
              <a:ext uri="{FF2B5EF4-FFF2-40B4-BE49-F238E27FC236}">
                <a16:creationId xmlns:a16="http://schemas.microsoft.com/office/drawing/2014/main" id="{FF9247F4-E147-476E-8BEC-5862BB86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021388"/>
            <a:ext cx="468312" cy="157162"/>
          </a:xfrm>
          <a:prstGeom prst="rect">
            <a:avLst/>
          </a:prstGeom>
          <a:solidFill>
            <a:srgbClr val="00FF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48" name="Rectangle 72">
            <a:extLst>
              <a:ext uri="{FF2B5EF4-FFF2-40B4-BE49-F238E27FC236}">
                <a16:creationId xmlns:a16="http://schemas.microsoft.com/office/drawing/2014/main" id="{13FF2C7B-6B07-4EE0-811F-DB519391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842000"/>
            <a:ext cx="468313" cy="338138"/>
          </a:xfrm>
          <a:prstGeom prst="rect">
            <a:avLst/>
          </a:prstGeom>
          <a:solidFill>
            <a:srgbClr val="FFCC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50" name="Rectangle 74">
            <a:extLst>
              <a:ext uri="{FF2B5EF4-FFF2-40B4-BE49-F238E27FC236}">
                <a16:creationId xmlns:a16="http://schemas.microsoft.com/office/drawing/2014/main" id="{F604DEEF-7E0D-41E6-B7E5-62441984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673350"/>
            <a:ext cx="468312" cy="3527425"/>
          </a:xfrm>
          <a:prstGeom prst="rect">
            <a:avLst/>
          </a:prstGeom>
          <a:solidFill>
            <a:srgbClr val="FFFFCC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51" name="Rectangle 75">
            <a:extLst>
              <a:ext uri="{FF2B5EF4-FFF2-40B4-BE49-F238E27FC236}">
                <a16:creationId xmlns:a16="http://schemas.microsoft.com/office/drawing/2014/main" id="{DA2B4710-2103-4002-A122-581E8AFC7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408613"/>
            <a:ext cx="468312" cy="769937"/>
          </a:xfrm>
          <a:prstGeom prst="rect">
            <a:avLst/>
          </a:prstGeom>
          <a:solidFill>
            <a:srgbClr val="D60093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52" name="Rectangle 76">
            <a:extLst>
              <a:ext uri="{FF2B5EF4-FFF2-40B4-BE49-F238E27FC236}">
                <a16:creationId xmlns:a16="http://schemas.microsoft.com/office/drawing/2014/main" id="{4D09FEFD-906C-444F-89AB-D827B838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2997200"/>
            <a:ext cx="503238" cy="3203575"/>
          </a:xfrm>
          <a:prstGeom prst="rect">
            <a:avLst/>
          </a:prstGeom>
          <a:solidFill>
            <a:srgbClr val="FF00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53" name="Rectangle 77">
            <a:extLst>
              <a:ext uri="{FF2B5EF4-FFF2-40B4-BE49-F238E27FC236}">
                <a16:creationId xmlns:a16="http://schemas.microsoft.com/office/drawing/2014/main" id="{CBE90E57-D414-44E3-803E-06C33E37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760913"/>
            <a:ext cx="503238" cy="1439862"/>
          </a:xfrm>
          <a:prstGeom prst="rect">
            <a:avLst/>
          </a:prstGeom>
          <a:solidFill>
            <a:srgbClr val="3333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54" name="Rectangle 78">
            <a:extLst>
              <a:ext uri="{FF2B5EF4-FFF2-40B4-BE49-F238E27FC236}">
                <a16:creationId xmlns:a16="http://schemas.microsoft.com/office/drawing/2014/main" id="{6AB572D7-AEA3-46E0-B587-34E3EE4F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3789363"/>
            <a:ext cx="541337" cy="2389187"/>
          </a:xfrm>
          <a:prstGeom prst="rect">
            <a:avLst/>
          </a:prstGeom>
          <a:solidFill>
            <a:srgbClr val="FFFF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55" name="Object 79">
            <a:extLst>
              <a:ext uri="{FF2B5EF4-FFF2-40B4-BE49-F238E27FC236}">
                <a16:creationId xmlns:a16="http://schemas.microsoft.com/office/drawing/2014/main" id="{7B86C7D4-7876-4EA2-8B0D-C8260ED72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6273800"/>
          <a:ext cx="4318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23" imgW="330120" imgH="177480" progId="Equation.DSMT4">
                  <p:embed/>
                </p:oleObj>
              </mc:Choice>
              <mc:Fallback>
                <p:oleObj name="Equation" r:id="rId23" imgW="33012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6273800"/>
                        <a:ext cx="4318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56" name="Object 80">
            <a:extLst>
              <a:ext uri="{FF2B5EF4-FFF2-40B4-BE49-F238E27FC236}">
                <a16:creationId xmlns:a16="http://schemas.microsoft.com/office/drawing/2014/main" id="{96E1921C-2872-495C-8F38-5F60E9AB1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6273800"/>
          <a:ext cx="3762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Equation" r:id="rId25" imgW="317160" imgH="177480" progId="Equation.DSMT4">
                  <p:embed/>
                </p:oleObj>
              </mc:Choice>
              <mc:Fallback>
                <p:oleObj name="Equation" r:id="rId25" imgW="31716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6273800"/>
                        <a:ext cx="376237" cy="21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57" name="Object 81">
            <a:extLst>
              <a:ext uri="{FF2B5EF4-FFF2-40B4-BE49-F238E27FC236}">
                <a16:creationId xmlns:a16="http://schemas.microsoft.com/office/drawing/2014/main" id="{BC95CA37-2F25-4769-A5DB-4583375B85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6273800"/>
          <a:ext cx="4683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Equation" r:id="rId27" imgW="380880" imgH="177480" progId="Equation.DSMT4">
                  <p:embed/>
                </p:oleObj>
              </mc:Choice>
              <mc:Fallback>
                <p:oleObj name="Equation" r:id="rId27" imgW="38088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6273800"/>
                        <a:ext cx="4683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58" name="Line 82">
            <a:extLst>
              <a:ext uri="{FF2B5EF4-FFF2-40B4-BE49-F238E27FC236}">
                <a16:creationId xmlns:a16="http://schemas.microsoft.com/office/drawing/2014/main" id="{F1B5CAD4-55EB-415C-BF3E-67D6755996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063" y="5842000"/>
            <a:ext cx="539750" cy="1793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259" name="Rectangle 83">
            <a:extLst>
              <a:ext uri="{FF2B5EF4-FFF2-40B4-BE49-F238E27FC236}">
                <a16:creationId xmlns:a16="http://schemas.microsoft.com/office/drawing/2014/main" id="{E305B4B4-9E9B-4519-8950-6013B395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3968750"/>
            <a:ext cx="541337" cy="2209800"/>
          </a:xfrm>
          <a:prstGeom prst="rect">
            <a:avLst/>
          </a:prstGeom>
          <a:solidFill>
            <a:srgbClr val="FF6699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60" name="Object 84">
            <a:extLst>
              <a:ext uri="{FF2B5EF4-FFF2-40B4-BE49-F238E27FC236}">
                <a16:creationId xmlns:a16="http://schemas.microsoft.com/office/drawing/2014/main" id="{A4F95E34-5FD7-4926-B35C-04FE161E8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6237288"/>
          <a:ext cx="5540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Equation" r:id="rId29" imgW="457200" imgH="177480" progId="Equation.DSMT4">
                  <p:embed/>
                </p:oleObj>
              </mc:Choice>
              <mc:Fallback>
                <p:oleObj name="Equation" r:id="rId29" imgW="457200" imgH="177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37288"/>
                        <a:ext cx="55403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62" name="Rectangle 86">
            <a:extLst>
              <a:ext uri="{FF2B5EF4-FFF2-40B4-BE49-F238E27FC236}">
                <a16:creationId xmlns:a16="http://schemas.microsoft.com/office/drawing/2014/main" id="{5CE118B0-7C06-4CD9-97DD-8D4607D1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60688"/>
            <a:ext cx="539750" cy="3203575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63" name="Rectangle 87">
            <a:extLst>
              <a:ext uri="{FF2B5EF4-FFF2-40B4-BE49-F238E27FC236}">
                <a16:creationId xmlns:a16="http://schemas.microsoft.com/office/drawing/2014/main" id="{67F8D3D9-BD3F-4945-9E44-D7B7D4E3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37063"/>
            <a:ext cx="539750" cy="1763712"/>
          </a:xfrm>
          <a:prstGeom prst="rect">
            <a:avLst/>
          </a:prstGeom>
          <a:solidFill>
            <a:srgbClr val="0066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64" name="Line 88">
            <a:extLst>
              <a:ext uri="{FF2B5EF4-FFF2-40B4-BE49-F238E27FC236}">
                <a16:creationId xmlns:a16="http://schemas.microsoft.com/office/drawing/2014/main" id="{3F69A0C9-D7FB-48DB-8A58-3FFED7F88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5408613"/>
            <a:ext cx="468312" cy="4333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265" name="Line 89">
            <a:extLst>
              <a:ext uri="{FF2B5EF4-FFF2-40B4-BE49-F238E27FC236}">
                <a16:creationId xmlns:a16="http://schemas.microsoft.com/office/drawing/2014/main" id="{F4A3E538-5C4C-4F22-ADA3-E5132EE87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6125" y="4760913"/>
            <a:ext cx="468313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266" name="Line 90">
            <a:extLst>
              <a:ext uri="{FF2B5EF4-FFF2-40B4-BE49-F238E27FC236}">
                <a16:creationId xmlns:a16="http://schemas.microsoft.com/office/drawing/2014/main" id="{961201D9-AEAF-474C-9BAB-C8D564E9E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3968750"/>
            <a:ext cx="503237" cy="7921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268" name="Line 92">
            <a:extLst>
              <a:ext uri="{FF2B5EF4-FFF2-40B4-BE49-F238E27FC236}">
                <a16:creationId xmlns:a16="http://schemas.microsoft.com/office/drawing/2014/main" id="{D94F5F77-7BB9-4E20-9CA4-86BA4260D7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2960688"/>
            <a:ext cx="612775" cy="1008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69" name="Object 93">
            <a:extLst>
              <a:ext uri="{FF2B5EF4-FFF2-40B4-BE49-F238E27FC236}">
                <a16:creationId xmlns:a16="http://schemas.microsoft.com/office/drawing/2014/main" id="{FD058B47-65C9-4E4E-B9B2-9844E264E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6273800"/>
          <a:ext cx="57626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" name="Equation" r:id="rId31" imgW="457200" imgH="164880" progId="Equation.DSMT4">
                  <p:embed/>
                </p:oleObj>
              </mc:Choice>
              <mc:Fallback>
                <p:oleObj name="Equation" r:id="rId31" imgW="457200" imgH="1648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273800"/>
                        <a:ext cx="576263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70" name="Rectangle 94">
            <a:extLst>
              <a:ext uri="{FF2B5EF4-FFF2-40B4-BE49-F238E27FC236}">
                <a16:creationId xmlns:a16="http://schemas.microsoft.com/office/drawing/2014/main" id="{995231DC-F610-497F-9FB3-F71EFD59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673350"/>
            <a:ext cx="504825" cy="3505200"/>
          </a:xfrm>
          <a:prstGeom prst="rect">
            <a:avLst/>
          </a:prstGeom>
          <a:solidFill>
            <a:srgbClr val="990099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71" name="Rectangle 95">
            <a:extLst>
              <a:ext uri="{FF2B5EF4-FFF2-40B4-BE49-F238E27FC236}">
                <a16:creationId xmlns:a16="http://schemas.microsoft.com/office/drawing/2014/main" id="{3682AD10-7C09-4FFB-817D-1F904374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013325"/>
            <a:ext cx="503238" cy="1166813"/>
          </a:xfrm>
          <a:prstGeom prst="rect">
            <a:avLst/>
          </a:prstGeom>
          <a:solidFill>
            <a:srgbClr val="CC99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72" name="Object 96">
            <a:extLst>
              <a:ext uri="{FF2B5EF4-FFF2-40B4-BE49-F238E27FC236}">
                <a16:creationId xmlns:a16="http://schemas.microsoft.com/office/drawing/2014/main" id="{B301120E-D157-47BF-AB8F-BF385D241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6273800"/>
          <a:ext cx="446087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Equation" r:id="rId33" imgW="457200" imgH="177480" progId="Equation.DSMT4">
                  <p:embed/>
                </p:oleObj>
              </mc:Choice>
              <mc:Fallback>
                <p:oleObj name="Equation" r:id="rId33" imgW="457200" imgH="1774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6273800"/>
                        <a:ext cx="446087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73" name="Rectangle 97">
            <a:extLst>
              <a:ext uri="{FF2B5EF4-FFF2-40B4-BE49-F238E27FC236}">
                <a16:creationId xmlns:a16="http://schemas.microsoft.com/office/drawing/2014/main" id="{0B04D9A9-996A-4F67-99B4-26269AE0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457450"/>
            <a:ext cx="504825" cy="3722688"/>
          </a:xfrm>
          <a:prstGeom prst="rect">
            <a:avLst/>
          </a:prstGeom>
          <a:solidFill>
            <a:srgbClr val="FFFFFF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74" name="Rectangle 98">
            <a:extLst>
              <a:ext uri="{FF2B5EF4-FFF2-40B4-BE49-F238E27FC236}">
                <a16:creationId xmlns:a16="http://schemas.microsoft.com/office/drawing/2014/main" id="{19F7637E-8C6B-4A19-ADF0-2F220CA7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734050"/>
            <a:ext cx="504825" cy="431800"/>
          </a:xfrm>
          <a:prstGeom prst="rect">
            <a:avLst/>
          </a:prstGeom>
          <a:solidFill>
            <a:srgbClr val="66CCFF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75" name="Object 99">
            <a:extLst>
              <a:ext uri="{FF2B5EF4-FFF2-40B4-BE49-F238E27FC236}">
                <a16:creationId xmlns:a16="http://schemas.microsoft.com/office/drawing/2014/main" id="{299D4536-F9B1-4834-8F08-9FF5D1339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6273800"/>
          <a:ext cx="444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Equation" r:id="rId35" imgW="444240" imgH="177480" progId="Equation.DSMT4">
                  <p:embed/>
                </p:oleObj>
              </mc:Choice>
              <mc:Fallback>
                <p:oleObj name="Equation" r:id="rId35" imgW="444240" imgH="177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6273800"/>
                        <a:ext cx="444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77" name="Rectangle 101">
            <a:extLst>
              <a:ext uri="{FF2B5EF4-FFF2-40B4-BE49-F238E27FC236}">
                <a16:creationId xmlns:a16="http://schemas.microsoft.com/office/drawing/2014/main" id="{C774EC32-A717-4808-B90A-10CC0DD1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2349500"/>
            <a:ext cx="541337" cy="3830638"/>
          </a:xfrm>
          <a:prstGeom prst="rect">
            <a:avLst/>
          </a:prstGeom>
          <a:solidFill>
            <a:srgbClr val="99FFCC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78" name="Rectangle 102">
            <a:extLst>
              <a:ext uri="{FF2B5EF4-FFF2-40B4-BE49-F238E27FC236}">
                <a16:creationId xmlns:a16="http://schemas.microsoft.com/office/drawing/2014/main" id="{8949943D-0500-4DBE-A549-233DF4B4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5913438"/>
            <a:ext cx="539750" cy="266700"/>
          </a:xfrm>
          <a:prstGeom prst="rect">
            <a:avLst/>
          </a:prstGeom>
          <a:solidFill>
            <a:srgbClr val="9900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79" name="Object 103">
            <a:extLst>
              <a:ext uri="{FF2B5EF4-FFF2-40B4-BE49-F238E27FC236}">
                <a16:creationId xmlns:a16="http://schemas.microsoft.com/office/drawing/2014/main" id="{B0B8BC21-4593-4A95-8966-DBA82BA96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6273800"/>
          <a:ext cx="469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" name="Equation" r:id="rId37" imgW="469800" imgH="177480" progId="Equation.DSMT4">
                  <p:embed/>
                </p:oleObj>
              </mc:Choice>
              <mc:Fallback>
                <p:oleObj name="Equation" r:id="rId37" imgW="469800" imgH="17748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273800"/>
                        <a:ext cx="4699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80" name="Rectangle 104">
            <a:extLst>
              <a:ext uri="{FF2B5EF4-FFF2-40B4-BE49-F238E27FC236}">
                <a16:creationId xmlns:a16="http://schemas.microsoft.com/office/drawing/2014/main" id="{B3BE3796-9954-4998-AF35-2B5F000B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241550"/>
            <a:ext cx="539750" cy="3924300"/>
          </a:xfrm>
          <a:prstGeom prst="rect">
            <a:avLst/>
          </a:prstGeom>
          <a:solidFill>
            <a:srgbClr val="FF99FF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281" name="Rectangle 105">
            <a:extLst>
              <a:ext uri="{FF2B5EF4-FFF2-40B4-BE49-F238E27FC236}">
                <a16:creationId xmlns:a16="http://schemas.microsoft.com/office/drawing/2014/main" id="{B3D30FC2-24EE-424B-9A97-8146D79A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6057900"/>
            <a:ext cx="541337" cy="107950"/>
          </a:xfrm>
          <a:prstGeom prst="rect">
            <a:avLst/>
          </a:prstGeom>
          <a:solidFill>
            <a:srgbClr val="009900">
              <a:alpha val="75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graphicFrame>
        <p:nvGraphicFramePr>
          <p:cNvPr id="178283" name="Object 107">
            <a:extLst>
              <a:ext uri="{FF2B5EF4-FFF2-40B4-BE49-F238E27FC236}">
                <a16:creationId xmlns:a16="http://schemas.microsoft.com/office/drawing/2014/main" id="{2C788AB5-67BA-43BE-AACC-101467C38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8" y="5553075"/>
          <a:ext cx="2508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Equation" r:id="rId39" imgW="126720" imgH="164880" progId="Equation.DSMT4">
                  <p:embed/>
                </p:oleObj>
              </mc:Choice>
              <mc:Fallback>
                <p:oleObj name="Equation" r:id="rId39" imgW="126720" imgH="1648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553075"/>
                        <a:ext cx="2508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4" name="Object 108">
            <a:extLst>
              <a:ext uri="{FF2B5EF4-FFF2-40B4-BE49-F238E27FC236}">
                <a16:creationId xmlns:a16="http://schemas.microsoft.com/office/drawing/2014/main" id="{CD889114-67BA-4359-AF57-1E215D02E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5499100"/>
          <a:ext cx="252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4" name="Equation" r:id="rId41" imgW="177480" imgH="177480" progId="Equation.DSMT4">
                  <p:embed/>
                </p:oleObj>
              </mc:Choice>
              <mc:Fallback>
                <p:oleObj name="Equation" r:id="rId41" imgW="177480" imgH="17748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99100"/>
                        <a:ext cx="2524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5" name="Object 109">
            <a:extLst>
              <a:ext uri="{FF2B5EF4-FFF2-40B4-BE49-F238E27FC236}">
                <a16:creationId xmlns:a16="http://schemas.microsoft.com/office/drawing/2014/main" id="{1A299EE9-A5B6-43BC-A445-62866D9A17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5049838"/>
          <a:ext cx="3238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5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49838"/>
                        <a:ext cx="32385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6" name="Object 110">
            <a:extLst>
              <a:ext uri="{FF2B5EF4-FFF2-40B4-BE49-F238E27FC236}">
                <a16:creationId xmlns:a16="http://schemas.microsoft.com/office/drawing/2014/main" id="{19610090-10AB-486C-BA5A-1232169CDD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2988" y="4400550"/>
          <a:ext cx="3000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6" name="Equation" r:id="rId45" imgW="190440" imgH="177480" progId="Equation.DSMT4">
                  <p:embed/>
                </p:oleObj>
              </mc:Choice>
              <mc:Fallback>
                <p:oleObj name="Equation" r:id="rId45" imgW="190440" imgH="177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400550"/>
                        <a:ext cx="30003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7" name="Object 111">
            <a:extLst>
              <a:ext uri="{FF2B5EF4-FFF2-40B4-BE49-F238E27FC236}">
                <a16:creationId xmlns:a16="http://schemas.microsoft.com/office/drawing/2014/main" id="{331A320A-C1AC-4893-8E8D-BD02F4A94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681413"/>
          <a:ext cx="3127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Equation" r:id="rId47" imgW="190440" imgH="177480" progId="Equation.DSMT4">
                  <p:embed/>
                </p:oleObj>
              </mc:Choice>
              <mc:Fallback>
                <p:oleObj name="Equation" r:id="rId47" imgW="190440" imgH="177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681413"/>
                        <a:ext cx="312737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8" name="Object 112">
            <a:extLst>
              <a:ext uri="{FF2B5EF4-FFF2-40B4-BE49-F238E27FC236}">
                <a16:creationId xmlns:a16="http://schemas.microsoft.com/office/drawing/2014/main" id="{6B318B55-988F-407D-BCCB-949BFE7C6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7400" y="2646363"/>
          <a:ext cx="38576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" name="Equation" r:id="rId49" imgW="253800" imgH="164880" progId="Equation.DSMT4">
                  <p:embed/>
                </p:oleObj>
              </mc:Choice>
              <mc:Fallback>
                <p:oleObj name="Equation" r:id="rId49" imgW="253800" imgH="16488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646363"/>
                        <a:ext cx="385763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89" name="Object 113">
            <a:extLst>
              <a:ext uri="{FF2B5EF4-FFF2-40B4-BE49-F238E27FC236}">
                <a16:creationId xmlns:a16="http://schemas.microsoft.com/office/drawing/2014/main" id="{88BE8B4E-690B-4551-A0FB-18AF40E6F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2384425"/>
          <a:ext cx="39846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" name="Equation" r:id="rId51" imgW="266400" imgH="177480" progId="Equation.DSMT4">
                  <p:embed/>
                </p:oleObj>
              </mc:Choice>
              <mc:Fallback>
                <p:oleObj name="Equation" r:id="rId51" imgW="266400" imgH="17748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384425"/>
                        <a:ext cx="39846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0" name="Object 114">
            <a:extLst>
              <a:ext uri="{FF2B5EF4-FFF2-40B4-BE49-F238E27FC236}">
                <a16:creationId xmlns:a16="http://schemas.microsoft.com/office/drawing/2014/main" id="{B44B6952-004F-4214-8DED-549E15B28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3250" y="2241550"/>
          <a:ext cx="3206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0" name="Equation" r:id="rId53" imgW="253800" imgH="177480" progId="Equation.DSMT4">
                  <p:embed/>
                </p:oleObj>
              </mc:Choice>
              <mc:Fallback>
                <p:oleObj name="Equation" r:id="rId53" imgW="253800" imgH="177480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2241550"/>
                        <a:ext cx="320675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1" name="Object 115">
            <a:extLst>
              <a:ext uri="{FF2B5EF4-FFF2-40B4-BE49-F238E27FC236}">
                <a16:creationId xmlns:a16="http://schemas.microsoft.com/office/drawing/2014/main" id="{C6A539EF-7576-48A5-911A-D0FC1E3B48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133600"/>
          <a:ext cx="3889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" name="Equation" r:id="rId55" imgW="266400" imgH="177480" progId="Equation.DSMT4">
                  <p:embed/>
                </p:oleObj>
              </mc:Choice>
              <mc:Fallback>
                <p:oleObj name="Equation" r:id="rId55" imgW="266400" imgH="17748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133600"/>
                        <a:ext cx="38893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2" name="Object 116">
            <a:extLst>
              <a:ext uri="{FF2B5EF4-FFF2-40B4-BE49-F238E27FC236}">
                <a16:creationId xmlns:a16="http://schemas.microsoft.com/office/drawing/2014/main" id="{A5F13DF4-5343-4695-A08F-25314EF48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1916113"/>
          <a:ext cx="4730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Equation" r:id="rId57" imgW="253800" imgH="177480" progId="Equation.DSMT4">
                  <p:embed/>
                </p:oleObj>
              </mc:Choice>
              <mc:Fallback>
                <p:oleObj name="Equation" r:id="rId57" imgW="253800" imgH="1774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916113"/>
                        <a:ext cx="4730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3" name="Object 117">
            <a:extLst>
              <a:ext uri="{FF2B5EF4-FFF2-40B4-BE49-F238E27FC236}">
                <a16:creationId xmlns:a16="http://schemas.microsoft.com/office/drawing/2014/main" id="{90CC7103-7645-44D1-B5AB-969B1DE12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1941513"/>
          <a:ext cx="498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Equation" r:id="rId59" imgW="253800" imgH="177480" progId="Equation.DSMT4">
                  <p:embed/>
                </p:oleObj>
              </mc:Choice>
              <mc:Fallback>
                <p:oleObj name="Equation" r:id="rId59" imgW="253800" imgH="1774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941513"/>
                        <a:ext cx="4984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4" name="Object 118">
            <a:extLst>
              <a:ext uri="{FF2B5EF4-FFF2-40B4-BE49-F238E27FC236}">
                <a16:creationId xmlns:a16="http://schemas.microsoft.com/office/drawing/2014/main" id="{D276090C-E244-43AB-BDFC-6DA0806C5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8738" y="2085975"/>
          <a:ext cx="4476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61" imgW="253800" imgH="177480" progId="Equation.DSMT4">
                  <p:embed/>
                </p:oleObj>
              </mc:Choice>
              <mc:Fallback>
                <p:oleObj name="Equation" r:id="rId61" imgW="25380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085975"/>
                        <a:ext cx="4476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5" name="Object 119">
            <a:extLst>
              <a:ext uri="{FF2B5EF4-FFF2-40B4-BE49-F238E27FC236}">
                <a16:creationId xmlns:a16="http://schemas.microsoft.com/office/drawing/2014/main" id="{788BBC61-9AC0-4C40-929D-A725AA7C0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0063" y="2349500"/>
          <a:ext cx="36988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63" imgW="253800" imgH="177480" progId="Equation.DSMT4">
                  <p:embed/>
                </p:oleObj>
              </mc:Choice>
              <mc:Fallback>
                <p:oleObj name="Equation" r:id="rId63" imgW="253800" imgH="17748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349500"/>
                        <a:ext cx="36988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6" name="Object 120">
            <a:extLst>
              <a:ext uri="{FF2B5EF4-FFF2-40B4-BE49-F238E27FC236}">
                <a16:creationId xmlns:a16="http://schemas.microsoft.com/office/drawing/2014/main" id="{DA1B3EE0-A339-444D-87A3-C7AC79E2C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1075" y="2673350"/>
          <a:ext cx="4222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6" name="Equation" r:id="rId65" imgW="241200" imgH="164880" progId="Equation.DSMT4">
                  <p:embed/>
                </p:oleObj>
              </mc:Choice>
              <mc:Fallback>
                <p:oleObj name="Equation" r:id="rId65" imgW="241200" imgH="16488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673350"/>
                        <a:ext cx="42227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7" name="Object 121">
            <a:extLst>
              <a:ext uri="{FF2B5EF4-FFF2-40B4-BE49-F238E27FC236}">
                <a16:creationId xmlns:a16="http://schemas.microsoft.com/office/drawing/2014/main" id="{2F3D8D51-2C8B-40EC-A478-CA96C7E09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2738" y="3392488"/>
          <a:ext cx="3190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Equation" r:id="rId67" imgW="190440" imgH="177480" progId="Equation.DSMT4">
                  <p:embed/>
                </p:oleObj>
              </mc:Choice>
              <mc:Fallback>
                <p:oleObj name="Equation" r:id="rId67" imgW="190440" imgH="17748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392488"/>
                        <a:ext cx="3190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8" name="Object 122">
            <a:extLst>
              <a:ext uri="{FF2B5EF4-FFF2-40B4-BE49-F238E27FC236}">
                <a16:creationId xmlns:a16="http://schemas.microsoft.com/office/drawing/2014/main" id="{BE293733-75AF-4338-B594-AA560D35B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4041775"/>
          <a:ext cx="34131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69" imgW="203040" imgH="177480" progId="Equation.DSMT4">
                  <p:embed/>
                </p:oleObj>
              </mc:Choice>
              <mc:Fallback>
                <p:oleObj name="Equation" r:id="rId69" imgW="203040" imgH="17748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41775"/>
                        <a:ext cx="34131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99" name="Object 123">
            <a:extLst>
              <a:ext uri="{FF2B5EF4-FFF2-40B4-BE49-F238E27FC236}">
                <a16:creationId xmlns:a16="http://schemas.microsoft.com/office/drawing/2014/main" id="{58F3B197-1E49-4E40-9C18-DD3878487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788" y="4616450"/>
          <a:ext cx="381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71" imgW="203040" imgH="177480" progId="Equation.DSMT4">
                  <p:embed/>
                </p:oleObj>
              </mc:Choice>
              <mc:Fallback>
                <p:oleObj name="Equation" r:id="rId71" imgW="203040" imgH="17748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4616450"/>
                        <a:ext cx="381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300" name="Object 124">
            <a:extLst>
              <a:ext uri="{FF2B5EF4-FFF2-40B4-BE49-F238E27FC236}">
                <a16:creationId xmlns:a16="http://schemas.microsoft.com/office/drawing/2014/main" id="{11AE9E76-E869-4D88-9AD5-FFDD74F46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8800" y="5337175"/>
          <a:ext cx="3333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73" imgW="177480" imgH="177480" progId="Equation.DSMT4">
                  <p:embed/>
                </p:oleObj>
              </mc:Choice>
              <mc:Fallback>
                <p:oleObj name="Equation" r:id="rId73" imgW="177480" imgH="17748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337175"/>
                        <a:ext cx="33337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301" name="Object 125">
            <a:extLst>
              <a:ext uri="{FF2B5EF4-FFF2-40B4-BE49-F238E27FC236}">
                <a16:creationId xmlns:a16="http://schemas.microsoft.com/office/drawing/2014/main" id="{756BACBF-F981-4727-9761-9EFFEBFA3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5553075"/>
          <a:ext cx="1905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Equation" r:id="rId75" imgW="114120" imgH="177480" progId="Equation.DSMT4">
                  <p:embed/>
                </p:oleObj>
              </mc:Choice>
              <mc:Fallback>
                <p:oleObj name="Equation" r:id="rId75" imgW="114120" imgH="17748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53075"/>
                        <a:ext cx="1905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302" name="Object 126">
            <a:extLst>
              <a:ext uri="{FF2B5EF4-FFF2-40B4-BE49-F238E27FC236}">
                <a16:creationId xmlns:a16="http://schemas.microsoft.com/office/drawing/2014/main" id="{BC2845FB-823C-4916-BA08-04D60F4BB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6250" y="5768975"/>
          <a:ext cx="1730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Equation" r:id="rId77" imgW="114120" imgH="177480" progId="Equation.DSMT4">
                  <p:embed/>
                </p:oleObj>
              </mc:Choice>
              <mc:Fallback>
                <p:oleObj name="Equation" r:id="rId77" imgW="114120" imgH="17748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768975"/>
                        <a:ext cx="17303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303" name="Rectangle 127">
            <a:extLst>
              <a:ext uri="{FF2B5EF4-FFF2-40B4-BE49-F238E27FC236}">
                <a16:creationId xmlns:a16="http://schemas.microsoft.com/office/drawing/2014/main" id="{2C9BC094-0EE4-4ADC-B27A-B4F60601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33375"/>
            <a:ext cx="2119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 المدرج تكراري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304" name="Line 128">
            <a:extLst>
              <a:ext uri="{FF2B5EF4-FFF2-40B4-BE49-F238E27FC236}">
                <a16:creationId xmlns:a16="http://schemas.microsoft.com/office/drawing/2014/main" id="{2F627267-C41B-4D51-8DC6-A1D8315E5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0450" y="2673350"/>
            <a:ext cx="539750" cy="323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05" name="Line 129">
            <a:extLst>
              <a:ext uri="{FF2B5EF4-FFF2-40B4-BE49-F238E27FC236}">
                <a16:creationId xmlns:a16="http://schemas.microsoft.com/office/drawing/2014/main" id="{67DB2F68-FE87-4A7C-97DC-F11E57F21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3688" y="2457450"/>
            <a:ext cx="504825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06" name="Line 130">
            <a:extLst>
              <a:ext uri="{FF2B5EF4-FFF2-40B4-BE49-F238E27FC236}">
                <a16:creationId xmlns:a16="http://schemas.microsoft.com/office/drawing/2014/main" id="{0FFFFB02-A829-4F44-BCA7-9B73A5691E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5488" y="2312988"/>
            <a:ext cx="612775" cy="1793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07" name="Line 131">
            <a:extLst>
              <a:ext uri="{FF2B5EF4-FFF2-40B4-BE49-F238E27FC236}">
                <a16:creationId xmlns:a16="http://schemas.microsoft.com/office/drawing/2014/main" id="{363A09C5-CD22-421B-843A-A3C256A68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241550"/>
            <a:ext cx="539750" cy="107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08" name="Line 132">
            <a:extLst>
              <a:ext uri="{FF2B5EF4-FFF2-40B4-BE49-F238E27FC236}">
                <a16:creationId xmlns:a16="http://schemas.microsoft.com/office/drawing/2014/main" id="{C3AE81DF-7C14-416D-BF49-1F4DDF819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997200"/>
            <a:ext cx="539750" cy="7572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0" name="Line 134">
            <a:extLst>
              <a:ext uri="{FF2B5EF4-FFF2-40B4-BE49-F238E27FC236}">
                <a16:creationId xmlns:a16="http://schemas.microsoft.com/office/drawing/2014/main" id="{70239BB2-B919-4E27-BE33-E0821353EE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7675" y="3752850"/>
            <a:ext cx="576263" cy="6842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1" name="Line 135">
            <a:extLst>
              <a:ext uri="{FF2B5EF4-FFF2-40B4-BE49-F238E27FC236}">
                <a16:creationId xmlns:a16="http://schemas.microsoft.com/office/drawing/2014/main" id="{908B4A01-DB16-4645-B1F0-282196B84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897313"/>
            <a:ext cx="36512" cy="2303462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2" name="Line 136">
            <a:extLst>
              <a:ext uri="{FF2B5EF4-FFF2-40B4-BE49-F238E27FC236}">
                <a16:creationId xmlns:a16="http://schemas.microsoft.com/office/drawing/2014/main" id="{0C2C81F1-DFD5-47F4-8773-CCDB5B1F10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43100" y="2673350"/>
            <a:ext cx="504825" cy="3603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3" name="Line 137">
            <a:extLst>
              <a:ext uri="{FF2B5EF4-FFF2-40B4-BE49-F238E27FC236}">
                <a16:creationId xmlns:a16="http://schemas.microsoft.com/office/drawing/2014/main" id="{B6DBFC19-D87E-4263-AC72-74FEA8795A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11300" y="2420938"/>
            <a:ext cx="468313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4" name="Line 138">
            <a:extLst>
              <a:ext uri="{FF2B5EF4-FFF2-40B4-BE49-F238E27FC236}">
                <a16:creationId xmlns:a16="http://schemas.microsoft.com/office/drawing/2014/main" id="{BC04E4B4-944D-477D-BFAA-23826B91C0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2988" y="2276475"/>
            <a:ext cx="468312" cy="1444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5" name="Line 139">
            <a:extLst>
              <a:ext uri="{FF2B5EF4-FFF2-40B4-BE49-F238E27FC236}">
                <a16:creationId xmlns:a16="http://schemas.microsoft.com/office/drawing/2014/main" id="{333E3ADF-5CBD-45DE-B9B2-343BE092C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400550"/>
            <a:ext cx="503237" cy="5762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6" name="Line 140">
            <a:extLst>
              <a:ext uri="{FF2B5EF4-FFF2-40B4-BE49-F238E27FC236}">
                <a16:creationId xmlns:a16="http://schemas.microsoft.com/office/drawing/2014/main" id="{E0ED6420-AC07-4ACE-82D7-0764180D7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4976813"/>
            <a:ext cx="468313" cy="7207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7" name="Line 141">
            <a:extLst>
              <a:ext uri="{FF2B5EF4-FFF2-40B4-BE49-F238E27FC236}">
                <a16:creationId xmlns:a16="http://schemas.microsoft.com/office/drawing/2014/main" id="{9D335A2F-B094-4EE6-B7F2-48C1AA0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5697538"/>
            <a:ext cx="612775" cy="2524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8" name="Line 142">
            <a:extLst>
              <a:ext uri="{FF2B5EF4-FFF2-40B4-BE49-F238E27FC236}">
                <a16:creationId xmlns:a16="http://schemas.microsoft.com/office/drawing/2014/main" id="{1EF3E381-1809-45A8-870C-344A7FCBF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5697538"/>
            <a:ext cx="612775" cy="2159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19" name="Line 143">
            <a:extLst>
              <a:ext uri="{FF2B5EF4-FFF2-40B4-BE49-F238E27FC236}">
                <a16:creationId xmlns:a16="http://schemas.microsoft.com/office/drawing/2014/main" id="{59BA7982-37BC-4B72-B8DE-692025085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750" y="5876925"/>
            <a:ext cx="539750" cy="1809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78320" name="Rectangle 144">
            <a:extLst>
              <a:ext uri="{FF2B5EF4-FFF2-40B4-BE49-F238E27FC236}">
                <a16:creationId xmlns:a16="http://schemas.microsoft.com/office/drawing/2014/main" id="{835F7A30-1B31-4299-BDB4-1AD45C851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461125"/>
            <a:ext cx="515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,3</a:t>
            </a:r>
            <a:r>
              <a:rPr lang="ar-DZ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fr-FR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8321" name="Arc 145">
            <a:extLst>
              <a:ext uri="{FF2B5EF4-FFF2-40B4-BE49-F238E27FC236}">
                <a16:creationId xmlns:a16="http://schemas.microsoft.com/office/drawing/2014/main" id="{FF507BDD-6072-4A39-83C7-23A683CCFFD0}"/>
              </a:ext>
            </a:extLst>
          </p:cNvPr>
          <p:cNvSpPr>
            <a:spLocks/>
          </p:cNvSpPr>
          <p:nvPr/>
        </p:nvSpPr>
        <p:spPr bwMode="auto">
          <a:xfrm rot="9703607" flipH="1">
            <a:off x="3124200" y="6223000"/>
            <a:ext cx="34925" cy="306388"/>
          </a:xfrm>
          <a:custGeom>
            <a:avLst/>
            <a:gdLst>
              <a:gd name="G0" fmla="+- 0 0 0"/>
              <a:gd name="G1" fmla="+- 10410 0 0"/>
              <a:gd name="G2" fmla="+- 21600 0 0"/>
              <a:gd name="T0" fmla="*/ 18926 w 21600"/>
              <a:gd name="T1" fmla="*/ 0 h 10410"/>
              <a:gd name="T2" fmla="*/ 21600 w 21600"/>
              <a:gd name="T3" fmla="*/ 10410 h 10410"/>
              <a:gd name="T4" fmla="*/ 0 w 21600"/>
              <a:gd name="T5" fmla="*/ 10410 h 10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0410" fill="none" extrusionOk="0">
                <a:moveTo>
                  <a:pt x="18925" y="0"/>
                </a:moveTo>
                <a:cubicBezTo>
                  <a:pt x="20680" y="3189"/>
                  <a:pt x="21600" y="6770"/>
                  <a:pt x="21600" y="10410"/>
                </a:cubicBezTo>
              </a:path>
              <a:path w="21600" h="10410" stroke="0" extrusionOk="0">
                <a:moveTo>
                  <a:pt x="18925" y="0"/>
                </a:moveTo>
                <a:cubicBezTo>
                  <a:pt x="20680" y="3189"/>
                  <a:pt x="21600" y="6770"/>
                  <a:pt x="21600" y="10410"/>
                </a:cubicBezTo>
                <a:lnTo>
                  <a:pt x="0" y="104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78322" name="Rectangle 146">
            <a:extLst>
              <a:ext uri="{FF2B5EF4-FFF2-40B4-BE49-F238E27FC236}">
                <a16:creationId xmlns:a16="http://schemas.microsoft.com/office/drawing/2014/main" id="{BDA4C247-CD86-4548-82DF-220A0B03D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6438900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الفئات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323" name="Rectangle 147">
            <a:extLst>
              <a:ext uri="{FF2B5EF4-FFF2-40B4-BE49-F238E27FC236}">
                <a16:creationId xmlns:a16="http://schemas.microsoft.com/office/drawing/2014/main" id="{B33F4C0F-11C9-4F51-B248-CB55B091B1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96093" y="2008981"/>
            <a:ext cx="1592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م،ذ ،ق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324" name="Rectangle 148">
            <a:extLst>
              <a:ext uri="{FF2B5EF4-FFF2-40B4-BE49-F238E27FC236}">
                <a16:creationId xmlns:a16="http://schemas.microsoft.com/office/drawing/2014/main" id="{BE3D0E8D-90FF-4FCC-8106-2ED4D187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6461125"/>
            <a:ext cx="977900" cy="396875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9" action="ppaction://hlinksldjump"/>
              </a:rPr>
              <a:t>اضغط هنا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366" name="Rectangle 190">
            <a:extLst>
              <a:ext uri="{FF2B5EF4-FFF2-40B4-BE49-F238E27FC236}">
                <a16:creationId xmlns:a16="http://schemas.microsoft.com/office/drawing/2014/main" id="{AE7655DF-68B5-4155-A326-9E55C167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3205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التكرارات المجمعة المتناقصة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367" name="Rectangle 191">
            <a:extLst>
              <a:ext uri="{FF2B5EF4-FFF2-40B4-BE49-F238E27FC236}">
                <a16:creationId xmlns:a16="http://schemas.microsoft.com/office/drawing/2014/main" id="{72CF1E7E-C636-4A65-8F49-E87249C80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41325"/>
            <a:ext cx="3090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للتكرارات المجمعة 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8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7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7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7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0"/>
                                        <p:tgtEl>
                                          <p:spTgt spid="17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0"/>
                                        <p:tgtEl>
                                          <p:spTgt spid="17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17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3000"/>
                                        <p:tgtEl>
                                          <p:spTgt spid="17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000"/>
                                        <p:tgtEl>
                                          <p:spTgt spid="17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3000"/>
                                        <p:tgtEl>
                                          <p:spTgt spid="17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3000"/>
                                        <p:tgtEl>
                                          <p:spTgt spid="17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3000"/>
                                        <p:tgtEl>
                                          <p:spTgt spid="17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3000"/>
                                        <p:tgtEl>
                                          <p:spTgt spid="1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3000"/>
                                        <p:tgtEl>
                                          <p:spTgt spid="17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3000"/>
                                        <p:tgtEl>
                                          <p:spTgt spid="1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0" fill="hold"/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7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3000"/>
                                        <p:tgtEl>
                                          <p:spTgt spid="1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0" fill="hold"/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3000"/>
                                        <p:tgtEl>
                                          <p:spTgt spid="1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3000"/>
                                        <p:tgtEl>
                                          <p:spTgt spid="17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0" fill="hold"/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0" fill="hold"/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3000"/>
                                        <p:tgtEl>
                                          <p:spTgt spid="17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0" fill="hold"/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0" fill="hold"/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0" fill="hold"/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 fill="hold"/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3000"/>
                                        <p:tgtEl>
                                          <p:spTgt spid="17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0" fill="hold"/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0" fill="hold"/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0" fill="hold"/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0" fill="hold"/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3000"/>
                                        <p:tgtEl>
                                          <p:spTgt spid="17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3000"/>
                                        <p:tgtEl>
                                          <p:spTgt spid="17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3000"/>
                                        <p:tgtEl>
                                          <p:spTgt spid="1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3000"/>
                                        <p:tgtEl>
                                          <p:spTgt spid="17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0" fill="hold"/>
                                        <p:tgtEl>
                                          <p:spTgt spid="17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0" fill="hold"/>
                                        <p:tgtEl>
                                          <p:spTgt spid="17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0" fill="hold"/>
                                        <p:tgtEl>
                                          <p:spTgt spid="17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0" fill="hold"/>
                                        <p:tgtEl>
                                          <p:spTgt spid="17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2000"/>
                                        <p:tgtEl>
                                          <p:spTgt spid="17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2000"/>
                                        <p:tgtEl>
                                          <p:spTgt spid="17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2000"/>
                                        <p:tgtEl>
                                          <p:spTgt spid="17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2000"/>
                                        <p:tgtEl>
                                          <p:spTgt spid="17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2000"/>
                                        <p:tgtEl>
                                          <p:spTgt spid="17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2000"/>
                                        <p:tgtEl>
                                          <p:spTgt spid="1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2000"/>
                                        <p:tgtEl>
                                          <p:spTgt spid="1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2000"/>
                                        <p:tgtEl>
                                          <p:spTgt spid="1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2000"/>
                                        <p:tgtEl>
                                          <p:spTgt spid="1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3" dur="2000"/>
                                        <p:tgtEl>
                                          <p:spTgt spid="17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8" dur="2000"/>
                                        <p:tgtEl>
                                          <p:spTgt spid="17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Par">
                      <p:stCondLst>
                        <p:cond delay="indefinite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2000"/>
                                        <p:tgtEl>
                                          <p:spTgt spid="17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8" dur="2000"/>
                                        <p:tgtEl>
                                          <p:spTgt spid="1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3" dur="2000"/>
                                        <p:tgtEl>
                                          <p:spTgt spid="17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8" dur="2000"/>
                                        <p:tgtEl>
                                          <p:spTgt spid="1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 nodeType="clickPar">
                      <p:stCondLst>
                        <p:cond delay="indefinite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3" dur="2000"/>
                                        <p:tgtEl>
                                          <p:spTgt spid="1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 nodeType="clickPar">
                      <p:stCondLst>
                        <p:cond delay="indefinite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8" dur="2000"/>
                                        <p:tgtEl>
                                          <p:spTgt spid="17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 nodeType="clickPar">
                      <p:stCondLst>
                        <p:cond delay="indefinite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3" dur="2000"/>
                                        <p:tgtEl>
                                          <p:spTgt spid="17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8" dur="2000"/>
                                        <p:tgtEl>
                                          <p:spTgt spid="1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1" dur="3000"/>
                                        <p:tgtEl>
                                          <p:spTgt spid="17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0" fill="hold"/>
                                        <p:tgtEl>
                                          <p:spTgt spid="17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0" fill="hold"/>
                                        <p:tgtEl>
                                          <p:spTgt spid="17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nimBg="1"/>
      <p:bldP spid="178235" grpId="0" animBg="1"/>
      <p:bldP spid="178244" grpId="0" animBg="1"/>
      <p:bldP spid="178247" grpId="0" animBg="1"/>
      <p:bldP spid="178248" grpId="0" animBg="1"/>
      <p:bldP spid="178250" grpId="0" animBg="1"/>
      <p:bldP spid="178251" grpId="0" animBg="1"/>
      <p:bldP spid="178252" grpId="0" animBg="1"/>
      <p:bldP spid="178253" grpId="0" animBg="1"/>
      <p:bldP spid="178254" grpId="0" animBg="1"/>
      <p:bldP spid="178259" grpId="0" animBg="1"/>
      <p:bldP spid="178262" grpId="0" animBg="1"/>
      <p:bldP spid="178263" grpId="0" animBg="1"/>
      <p:bldP spid="178270" grpId="0" animBg="1"/>
      <p:bldP spid="178271" grpId="0" animBg="1"/>
      <p:bldP spid="178273" grpId="0" animBg="1"/>
      <p:bldP spid="178274" grpId="0" animBg="1"/>
      <p:bldP spid="178277" grpId="0" animBg="1"/>
      <p:bldP spid="178278" grpId="0" animBg="1"/>
      <p:bldP spid="178280" grpId="0" animBg="1"/>
      <p:bldP spid="178281" grpId="0" animBg="1"/>
      <p:bldP spid="178323" grpId="0"/>
      <p:bldP spid="178366" grpId="0"/>
      <p:bldP spid="178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:a16="http://schemas.microsoft.com/office/drawing/2014/main" id="{B15824F6-3455-4FF2-8FF9-29E46DBD1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8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pic>
        <p:nvPicPr>
          <p:cNvPr id="117765" name="Picture 5" descr="puceAnm">
            <a:extLst>
              <a:ext uri="{FF2B5EF4-FFF2-40B4-BE49-F238E27FC236}">
                <a16:creationId xmlns:a16="http://schemas.microsoft.com/office/drawing/2014/main" id="{2F8BD2B4-9B40-410B-908C-42AA4825A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2684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9" name="Rectangle 9">
            <a:extLst>
              <a:ext uri="{FF2B5EF4-FFF2-40B4-BE49-F238E27FC236}">
                <a16:creationId xmlns:a16="http://schemas.microsoft.com/office/drawing/2014/main" id="{A330677C-C754-43C8-B139-4557D953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47625"/>
            <a:ext cx="5521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السكان المسجلين في سجل المواليد في بلدية ما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0" name="WordArt 10">
            <a:extLst>
              <a:ext uri="{FF2B5EF4-FFF2-40B4-BE49-F238E27FC236}">
                <a16:creationId xmlns:a16="http://schemas.microsoft.com/office/drawing/2014/main" id="{9A2421B1-32FF-46B5-B09D-C1847CBA61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7988" y="0"/>
            <a:ext cx="844550" cy="584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7773" name="Rectangle 13">
            <a:extLst>
              <a:ext uri="{FF2B5EF4-FFF2-40B4-BE49-F238E27FC236}">
                <a16:creationId xmlns:a16="http://schemas.microsoft.com/office/drawing/2014/main" id="{5765712E-5F1F-4CA0-A332-6C6AB0BA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631825"/>
            <a:ext cx="576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وكل شخص مسجل يسمى فرد أو وحدة إحصائية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57CA1E9F-A3CB-471F-B98A-3D60BD360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196975"/>
            <a:ext cx="23606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الفئة الإحصائية :</a:t>
            </a:r>
            <a:endParaRPr lang="fr-FR" sz="3200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287AD0D1-4A33-492A-86C7-0BCE939B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1808163"/>
            <a:ext cx="1595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ودراستها  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6" name="Rectangle 16">
            <a:extLst>
              <a:ext uri="{FF2B5EF4-FFF2-40B4-BE49-F238E27FC236}">
                <a16:creationId xmlns:a16="http://schemas.microsoft.com/office/drawing/2014/main" id="{1C9259C2-AB47-4BC7-8A42-770A81A1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1196975"/>
            <a:ext cx="36528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هي مجموعة معطيات مجمعة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8" name="WordArt 18">
            <a:extLst>
              <a:ext uri="{FF2B5EF4-FFF2-40B4-BE49-F238E27FC236}">
                <a16:creationId xmlns:a16="http://schemas.microsoft.com/office/drawing/2014/main" id="{3B10A1BC-1084-4450-B459-49B2452B0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7988" y="2312988"/>
            <a:ext cx="844550" cy="584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7779" name="Rectangle 19">
            <a:extLst>
              <a:ext uri="{FF2B5EF4-FFF2-40B4-BE49-F238E27FC236}">
                <a16:creationId xmlns:a16="http://schemas.microsoft.com/office/drawing/2014/main" id="{171D11AF-CD4E-4952-9233-F7F4ABCA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2420938"/>
            <a:ext cx="3892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سجلت أعمار إحدى شركات تضم</a:t>
            </a:r>
          </a:p>
        </p:txBody>
      </p:sp>
      <p:graphicFrame>
        <p:nvGraphicFramePr>
          <p:cNvPr id="117885" name="Group 125">
            <a:extLst>
              <a:ext uri="{FF2B5EF4-FFF2-40B4-BE49-F238E27FC236}">
                <a16:creationId xmlns:a16="http://schemas.microsoft.com/office/drawing/2014/main" id="{EC85554F-7264-4ACE-B4B1-33C2FBC77486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3608388"/>
          <a:ext cx="8858250" cy="1550987"/>
        </p:xfrm>
        <a:graphic>
          <a:graphicData uri="http://schemas.openxmlformats.org/drawingml/2006/table">
            <a:tbl>
              <a:tblPr rtl="1"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169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7813" name="Object 53">
            <a:extLst>
              <a:ext uri="{FF2B5EF4-FFF2-40B4-BE49-F238E27FC236}">
                <a16:creationId xmlns:a16="http://schemas.microsoft.com/office/drawing/2014/main" id="{ADE51703-33BA-4713-8B0A-B849A01A3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4616450"/>
          <a:ext cx="5762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4616450"/>
                        <a:ext cx="5762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14" name="Rectangle 54">
            <a:extLst>
              <a:ext uri="{FF2B5EF4-FFF2-40B4-BE49-F238E27FC236}">
                <a16:creationId xmlns:a16="http://schemas.microsoft.com/office/drawing/2014/main" id="{EAC53FA8-9504-46EF-B860-664395B9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752850"/>
            <a:ext cx="463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17" name="Rectangle 57">
            <a:extLst>
              <a:ext uri="{FF2B5EF4-FFF2-40B4-BE49-F238E27FC236}">
                <a16:creationId xmlns:a16="http://schemas.microsoft.com/office/drawing/2014/main" id="{37FF49AB-1F7B-44B6-85A4-6629D104B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47625"/>
            <a:ext cx="2352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مجتمع إحصائي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22" name="Rectangle 62">
            <a:extLst>
              <a:ext uri="{FF2B5EF4-FFF2-40B4-BE49-F238E27FC236}">
                <a16:creationId xmlns:a16="http://schemas.microsoft.com/office/drawing/2014/main" id="{FA2773EF-3FB7-4A10-A304-A16FFC53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789363"/>
            <a:ext cx="741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السـن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7839" name="Object 79">
            <a:extLst>
              <a:ext uri="{FF2B5EF4-FFF2-40B4-BE49-F238E27FC236}">
                <a16:creationId xmlns:a16="http://schemas.microsoft.com/office/drawing/2014/main" id="{83ED6E6E-7B19-48FA-90C3-7119BB62A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888" y="3789363"/>
          <a:ext cx="4365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789363"/>
                        <a:ext cx="4365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0" name="Object 80">
            <a:extLst>
              <a:ext uri="{FF2B5EF4-FFF2-40B4-BE49-F238E27FC236}">
                <a16:creationId xmlns:a16="http://schemas.microsoft.com/office/drawing/2014/main" id="{70B277B9-E59E-482E-89C0-16330AC80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9450" y="3824288"/>
          <a:ext cx="3952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3824288"/>
                        <a:ext cx="3952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1" name="Object 81">
            <a:extLst>
              <a:ext uri="{FF2B5EF4-FFF2-40B4-BE49-F238E27FC236}">
                <a16:creationId xmlns:a16="http://schemas.microsoft.com/office/drawing/2014/main" id="{9CDA70B8-2AC3-49E2-B519-CDE47F16F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3752850"/>
          <a:ext cx="3968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3752850"/>
                        <a:ext cx="3968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2" name="Object 82">
            <a:extLst>
              <a:ext uri="{FF2B5EF4-FFF2-40B4-BE49-F238E27FC236}">
                <a16:creationId xmlns:a16="http://schemas.microsoft.com/office/drawing/2014/main" id="{1E33CC58-1831-4162-AE42-BC74EBB65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3789363"/>
          <a:ext cx="714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3789363"/>
                        <a:ext cx="714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44" name="Rectangle 84">
            <a:extLst>
              <a:ext uri="{FF2B5EF4-FFF2-40B4-BE49-F238E27FC236}">
                <a16:creationId xmlns:a16="http://schemas.microsoft.com/office/drawing/2014/main" id="{2CC17AED-FEE5-4F84-97DE-381EFB33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644900"/>
            <a:ext cx="1120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الأعمار بـ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45" name="Rectangle 85">
            <a:extLst>
              <a:ext uri="{FF2B5EF4-FFF2-40B4-BE49-F238E27FC236}">
                <a16:creationId xmlns:a16="http://schemas.microsoft.com/office/drawing/2014/main" id="{4E2E61E5-D849-4831-AA6A-A9C8978F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005263"/>
            <a:ext cx="71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السنة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846" name="Rectangle 86">
            <a:extLst>
              <a:ext uri="{FF2B5EF4-FFF2-40B4-BE49-F238E27FC236}">
                <a16:creationId xmlns:a16="http://schemas.microsoft.com/office/drawing/2014/main" id="{CD8C3E88-AEDD-41D8-945D-C0A7FB0F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616450"/>
            <a:ext cx="1227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العمال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48" name="Rectangle 88">
            <a:extLst>
              <a:ext uri="{FF2B5EF4-FFF2-40B4-BE49-F238E27FC236}">
                <a16:creationId xmlns:a16="http://schemas.microsoft.com/office/drawing/2014/main" id="{A8120048-7094-46D8-A6CE-41A5EFED3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457450"/>
            <a:ext cx="2479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في الجدول التالي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49" name="Rectangle 89">
            <a:extLst>
              <a:ext uri="{FF2B5EF4-FFF2-40B4-BE49-F238E27FC236}">
                <a16:creationId xmlns:a16="http://schemas.microsoft.com/office/drawing/2014/main" id="{AC437D7A-FCDF-42CA-A905-DDC96A13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92375"/>
            <a:ext cx="796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عاملا 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64" name="Rectangle 104">
            <a:extLst>
              <a:ext uri="{FF2B5EF4-FFF2-40B4-BE49-F238E27FC236}">
                <a16:creationId xmlns:a16="http://schemas.microsoft.com/office/drawing/2014/main" id="{CE66D8FD-32E4-47B4-9ECD-FD00499E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3752850"/>
            <a:ext cx="86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السـن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65" name="Rectangle 105">
            <a:extLst>
              <a:ext uri="{FF2B5EF4-FFF2-40B4-BE49-F238E27FC236}">
                <a16:creationId xmlns:a16="http://schemas.microsoft.com/office/drawing/2014/main" id="{E6009A43-50D0-4223-8F90-DB46AAFA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681413"/>
            <a:ext cx="741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السـن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66" name="Rectangle 106">
            <a:extLst>
              <a:ext uri="{FF2B5EF4-FFF2-40B4-BE49-F238E27FC236}">
                <a16:creationId xmlns:a16="http://schemas.microsoft.com/office/drawing/2014/main" id="{DF660305-6CB9-4E0C-9D4A-00C4CD08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681413"/>
            <a:ext cx="741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السـن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7869" name="Object 109">
            <a:extLst>
              <a:ext uri="{FF2B5EF4-FFF2-40B4-BE49-F238E27FC236}">
                <a16:creationId xmlns:a16="http://schemas.microsoft.com/office/drawing/2014/main" id="{B76F54A1-46DE-4273-9D83-DC2636EFA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6438" y="3860800"/>
          <a:ext cx="5921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860800"/>
                        <a:ext cx="5921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73" name="Rectangle 113">
            <a:extLst>
              <a:ext uri="{FF2B5EF4-FFF2-40B4-BE49-F238E27FC236}">
                <a16:creationId xmlns:a16="http://schemas.microsoft.com/office/drawing/2014/main" id="{222DF58C-0C12-4302-9CE2-B8381227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716338"/>
            <a:ext cx="463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7875" name="Object 115">
            <a:extLst>
              <a:ext uri="{FF2B5EF4-FFF2-40B4-BE49-F238E27FC236}">
                <a16:creationId xmlns:a16="http://schemas.microsoft.com/office/drawing/2014/main" id="{5950C979-9DAD-4B55-A2F7-D9F8C5D0A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789363"/>
          <a:ext cx="5556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789363"/>
                        <a:ext cx="5556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76" name="Rectangle 116">
            <a:extLst>
              <a:ext uri="{FF2B5EF4-FFF2-40B4-BE49-F238E27FC236}">
                <a16:creationId xmlns:a16="http://schemas.microsoft.com/office/drawing/2014/main" id="{CFECFF44-B888-4FB6-8F73-B4B524C9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681413"/>
            <a:ext cx="4635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7877" name="Object 117">
            <a:extLst>
              <a:ext uri="{FF2B5EF4-FFF2-40B4-BE49-F238E27FC236}">
                <a16:creationId xmlns:a16="http://schemas.microsoft.com/office/drawing/2014/main" id="{DCDF14A5-5209-41B1-95F3-0DAC5E6B7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752850"/>
          <a:ext cx="5921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8" imgW="317160" imgH="177480" progId="Equation.DSMT4">
                  <p:embed/>
                </p:oleObj>
              </mc:Choice>
              <mc:Fallback>
                <p:oleObj name="Equation" r:id="rId18" imgW="317160" imgH="1774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52850"/>
                        <a:ext cx="5921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83" name="Rectangle 123">
            <a:extLst>
              <a:ext uri="{FF2B5EF4-FFF2-40B4-BE49-F238E27FC236}">
                <a16:creationId xmlns:a16="http://schemas.microsoft.com/office/drawing/2014/main" id="{FD9E733C-AAE4-4798-9DB2-64DBFECD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463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7884" name="Object 124">
            <a:extLst>
              <a:ext uri="{FF2B5EF4-FFF2-40B4-BE49-F238E27FC236}">
                <a16:creationId xmlns:a16="http://schemas.microsoft.com/office/drawing/2014/main" id="{3A58474D-1626-48D7-AD15-F96F3C1B8B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752850"/>
          <a:ext cx="3603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52850"/>
                        <a:ext cx="3603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86" name="Object 126">
            <a:extLst>
              <a:ext uri="{FF2B5EF4-FFF2-40B4-BE49-F238E27FC236}">
                <a16:creationId xmlns:a16="http://schemas.microsoft.com/office/drawing/2014/main" id="{97A2FACE-7510-41BC-AE88-494874852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4616450"/>
          <a:ext cx="5762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22" imgW="266400" imgH="177480" progId="Equation.DSMT4">
                  <p:embed/>
                </p:oleObj>
              </mc:Choice>
              <mc:Fallback>
                <p:oleObj name="Equation" r:id="rId22" imgW="266400" imgH="17748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616450"/>
                        <a:ext cx="5762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87" name="Object 127">
            <a:extLst>
              <a:ext uri="{FF2B5EF4-FFF2-40B4-BE49-F238E27FC236}">
                <a16:creationId xmlns:a16="http://schemas.microsoft.com/office/drawing/2014/main" id="{BE3425DC-2CB1-44C0-B4ED-C521172A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616450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24" imgW="190440" imgH="177480" progId="Equation.DSMT4">
                  <p:embed/>
                </p:oleObj>
              </mc:Choice>
              <mc:Fallback>
                <p:oleObj name="Equation" r:id="rId24" imgW="190440" imgH="17748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616450"/>
                        <a:ext cx="3841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88" name="Object 128">
            <a:extLst>
              <a:ext uri="{FF2B5EF4-FFF2-40B4-BE49-F238E27FC236}">
                <a16:creationId xmlns:a16="http://schemas.microsoft.com/office/drawing/2014/main" id="{F9745BAE-2E3D-41A2-9A88-AA78FEB1D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652963"/>
          <a:ext cx="431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26" imgW="203040" imgH="177480" progId="Equation.DSMT4">
                  <p:embed/>
                </p:oleObj>
              </mc:Choice>
              <mc:Fallback>
                <p:oleObj name="Equation" r:id="rId26" imgW="203040" imgH="17748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963"/>
                        <a:ext cx="4318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89" name="Object 129">
            <a:extLst>
              <a:ext uri="{FF2B5EF4-FFF2-40B4-BE49-F238E27FC236}">
                <a16:creationId xmlns:a16="http://schemas.microsoft.com/office/drawing/2014/main" id="{7C66E5EA-77A7-4737-9792-FA52927DA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2492375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28" imgW="266400" imgH="177480" progId="Equation.DSMT4">
                  <p:embed/>
                </p:oleObj>
              </mc:Choice>
              <mc:Fallback>
                <p:oleObj name="Equation" r:id="rId28" imgW="26640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492375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92" name="AutoShape 132">
            <a:extLst>
              <a:ext uri="{FF2B5EF4-FFF2-40B4-BE49-F238E27FC236}">
                <a16:creationId xmlns:a16="http://schemas.microsoft.com/office/drawing/2014/main" id="{3F9251DD-5681-482E-AD78-28DA4B811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681413"/>
            <a:ext cx="2030412" cy="609600"/>
          </a:xfrm>
          <a:prstGeom prst="wedgeEllipseCallout">
            <a:avLst>
              <a:gd name="adj1" fmla="val -44292"/>
              <a:gd name="adj2" fmla="val -115366"/>
            </a:avLst>
          </a:prstGeom>
          <a:noFill/>
          <a:ln w="12700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endParaRPr lang="ar-SA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893" name="Rectangle 133">
            <a:extLst>
              <a:ext uri="{FF2B5EF4-FFF2-40B4-BE49-F238E27FC236}">
                <a16:creationId xmlns:a16="http://schemas.microsoft.com/office/drawing/2014/main" id="{811E3E5A-2CDF-491E-8707-4ECD81BD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997200"/>
            <a:ext cx="1135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تسمى فئة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900" name="Rectangle 140">
            <a:extLst>
              <a:ext uri="{FF2B5EF4-FFF2-40B4-BE49-F238E27FC236}">
                <a16:creationId xmlns:a16="http://schemas.microsoft.com/office/drawing/2014/main" id="{CB137842-A6D0-408F-9F1B-54BCD677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6971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قصد تسهيل قراءتها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7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17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11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1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1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11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11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1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1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1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2000"/>
                                        <p:tgtEl>
                                          <p:spTgt spid="11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nimBg="1"/>
      <p:bldP spid="117769" grpId="0"/>
      <p:bldP spid="117773" grpId="0"/>
      <p:bldP spid="117774" grpId="0"/>
      <p:bldP spid="117775" grpId="0"/>
      <p:bldP spid="117776" grpId="0"/>
      <p:bldP spid="117779" grpId="0"/>
      <p:bldP spid="117814" grpId="0"/>
      <p:bldP spid="117817" grpId="0"/>
      <p:bldP spid="117822" grpId="0"/>
      <p:bldP spid="117844" grpId="0"/>
      <p:bldP spid="117846" grpId="0"/>
      <p:bldP spid="117848" grpId="0"/>
      <p:bldP spid="117849" grpId="0"/>
      <p:bldP spid="117864" grpId="0"/>
      <p:bldP spid="117865" grpId="0"/>
      <p:bldP spid="117866" grpId="0"/>
      <p:bldP spid="117873" grpId="0"/>
      <p:bldP spid="117876" grpId="0"/>
      <p:bldP spid="117883" grpId="0"/>
      <p:bldP spid="117892" grpId="0" animBg="1"/>
      <p:bldP spid="117893" grpId="0"/>
      <p:bldP spid="1179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7746C8E1-0600-43F3-88A7-A1189FFD4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67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pic>
        <p:nvPicPr>
          <p:cNvPr id="118789" name="Picture 5" descr="puceAnm">
            <a:extLst>
              <a:ext uri="{FF2B5EF4-FFF2-40B4-BE49-F238E27FC236}">
                <a16:creationId xmlns:a16="http://schemas.microsoft.com/office/drawing/2014/main" id="{87F0245F-7FC6-43F5-8397-75945F435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Rectangle 7">
            <a:extLst>
              <a:ext uri="{FF2B5EF4-FFF2-40B4-BE49-F238E27FC236}">
                <a16:creationId xmlns:a16="http://schemas.microsoft.com/office/drawing/2014/main" id="{6BD6ADCB-D83C-4816-9259-3CB59A165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0"/>
            <a:ext cx="2574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الميزة الإحصائية :</a:t>
            </a:r>
            <a:endParaRPr lang="fr-FR" sz="3200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1E57FB32-3A90-40C9-8178-89033C3D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0"/>
            <a:ext cx="6078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هي الميزة المقصودة بالدراسة في المجتمع الإحصائي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EE503BC6-0970-405E-A1C1-D9675533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73238"/>
            <a:ext cx="87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مثل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714EA19F-9E0A-447F-AEE6-6A2C0687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700213"/>
            <a:ext cx="2403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-الميزات الكمية</a:t>
            </a:r>
            <a:r>
              <a:rPr lang="ar-DZ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fr-FR" sz="32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8" name="Rectangle 14">
            <a:extLst>
              <a:ext uri="{FF2B5EF4-FFF2-40B4-BE49-F238E27FC236}">
                <a16:creationId xmlns:a16="http://schemas.microsoft.com/office/drawing/2014/main" id="{FC1B94BE-2148-4269-9905-C8C0E6AC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420938"/>
            <a:ext cx="10541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الوزن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9" name="Rectangle 15">
            <a:extLst>
              <a:ext uri="{FF2B5EF4-FFF2-40B4-BE49-F238E27FC236}">
                <a16:creationId xmlns:a16="http://schemas.microsoft.com/office/drawing/2014/main" id="{B966D624-3CDD-4EAA-8874-03ACD03A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4400550"/>
            <a:ext cx="827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اللون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0" name="Rectangle 16">
            <a:extLst>
              <a:ext uri="{FF2B5EF4-FFF2-40B4-BE49-F238E27FC236}">
                <a16:creationId xmlns:a16="http://schemas.microsoft.com/office/drawing/2014/main" id="{CB87E63D-8E19-469F-9919-DD2867C8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20938"/>
            <a:ext cx="1468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........الخ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1" name="Rectangle 17">
            <a:extLst>
              <a:ext uri="{FF2B5EF4-FFF2-40B4-BE49-F238E27FC236}">
                <a16:creationId xmlns:a16="http://schemas.microsoft.com/office/drawing/2014/main" id="{3C8A972D-F878-4DEC-84FB-D22A3575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400550"/>
            <a:ext cx="10017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الجنس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2" name="Rectangle 18">
            <a:extLst>
              <a:ext uri="{FF2B5EF4-FFF2-40B4-BE49-F238E27FC236}">
                <a16:creationId xmlns:a16="http://schemas.microsoft.com/office/drawing/2014/main" id="{E1538020-65B1-45F1-B6CA-1EDA900F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2420938"/>
            <a:ext cx="10842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الطول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3" name="Rectangle 19">
            <a:extLst>
              <a:ext uri="{FF2B5EF4-FFF2-40B4-BE49-F238E27FC236}">
                <a16:creationId xmlns:a16="http://schemas.microsoft.com/office/drawing/2014/main" id="{2143A6C7-F157-4763-A96F-9E80B676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457450"/>
            <a:ext cx="314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8" name="Rectangle 24">
            <a:extLst>
              <a:ext uri="{FF2B5EF4-FFF2-40B4-BE49-F238E27FC236}">
                <a16:creationId xmlns:a16="http://schemas.microsoft.com/office/drawing/2014/main" id="{E90CB5E7-05F7-4FCF-AFB8-04A902BBF6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03913" y="4400550"/>
            <a:ext cx="2889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1" name="Rectangle 27">
            <a:extLst>
              <a:ext uri="{FF2B5EF4-FFF2-40B4-BE49-F238E27FC236}">
                <a16:creationId xmlns:a16="http://schemas.microsoft.com/office/drawing/2014/main" id="{314FA6AD-13BB-42B1-A901-87BB44FE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620713"/>
            <a:ext cx="3606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وهناك نوعان من الميزات: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2" name="Rectangle 28">
            <a:extLst>
              <a:ext uri="{FF2B5EF4-FFF2-40B4-BE49-F238E27FC236}">
                <a16:creationId xmlns:a16="http://schemas.microsoft.com/office/drawing/2014/main" id="{47CD0A13-BDFF-49A9-AF7D-1D4B86CC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08163"/>
            <a:ext cx="1638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قابلة للقياس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3" name="Rectangle 29">
            <a:extLst>
              <a:ext uri="{FF2B5EF4-FFF2-40B4-BE49-F238E27FC236}">
                <a16:creationId xmlns:a16="http://schemas.microsoft.com/office/drawing/2014/main" id="{FD2DBA8C-9D87-44F3-AFBE-6CB8DB84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2765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يعبر عنها بالأعداد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4" name="Rectangle 30">
            <a:extLst>
              <a:ext uri="{FF2B5EF4-FFF2-40B4-BE49-F238E27FC236}">
                <a16:creationId xmlns:a16="http://schemas.microsoft.com/office/drawing/2014/main" id="{272E81B6-4C6F-4A87-AA00-02AF9816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4437063"/>
            <a:ext cx="8493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النوع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5" name="Rectangle 31">
            <a:extLst>
              <a:ext uri="{FF2B5EF4-FFF2-40B4-BE49-F238E27FC236}">
                <a16:creationId xmlns:a16="http://schemas.microsoft.com/office/drawing/2014/main" id="{612A0DB5-2E5A-49BA-BC31-67206A72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716338"/>
            <a:ext cx="2457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-الميزات النوعية</a:t>
            </a:r>
            <a:r>
              <a:rPr lang="ar-DZ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fr-FR" sz="32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6" name="Rectangle 32">
            <a:extLst>
              <a:ext uri="{FF2B5EF4-FFF2-40B4-BE49-F238E27FC236}">
                <a16:creationId xmlns:a16="http://schemas.microsoft.com/office/drawing/2014/main" id="{7B8E8F0A-F1E4-4A7F-8443-3283656CB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752850"/>
            <a:ext cx="22637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غير قابلة للقياس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7" name="Rectangle 33">
            <a:extLst>
              <a:ext uri="{FF2B5EF4-FFF2-40B4-BE49-F238E27FC236}">
                <a16:creationId xmlns:a16="http://schemas.microsoft.com/office/drawing/2014/main" id="{80432EC7-CB6D-445E-A9A0-5D449AEE2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824288"/>
            <a:ext cx="87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مثل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9" name="Rectangle 35">
            <a:extLst>
              <a:ext uri="{FF2B5EF4-FFF2-40B4-BE49-F238E27FC236}">
                <a16:creationId xmlns:a16="http://schemas.microsoft.com/office/drawing/2014/main" id="{0FC0CED6-09CC-4ECB-9CEB-DE4DC7897F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2838" y="2420938"/>
            <a:ext cx="288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20" name="Rectangle 36">
            <a:extLst>
              <a:ext uri="{FF2B5EF4-FFF2-40B4-BE49-F238E27FC236}">
                <a16:creationId xmlns:a16="http://schemas.microsoft.com/office/drawing/2014/main" id="{4E8D1754-32E0-40B5-8DE9-9B86FED8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2420938"/>
            <a:ext cx="1069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العلامة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21" name="Rectangle 37">
            <a:extLst>
              <a:ext uri="{FF2B5EF4-FFF2-40B4-BE49-F238E27FC236}">
                <a16:creationId xmlns:a16="http://schemas.microsoft.com/office/drawing/2014/main" id="{607EE9FB-7899-47E0-AD70-E09DC9A643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9338" y="2420938"/>
            <a:ext cx="288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22" name="Rectangle 38">
            <a:extLst>
              <a:ext uri="{FF2B5EF4-FFF2-40B4-BE49-F238E27FC236}">
                <a16:creationId xmlns:a16="http://schemas.microsoft.com/office/drawing/2014/main" id="{27F4C4D7-7544-411A-BF6F-89377237EF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71888" y="2349500"/>
            <a:ext cx="11191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السعر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6466F03E-957C-42CF-85BF-34F4BBE3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4473575"/>
            <a:ext cx="2143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43" name="Rectangle 59">
            <a:extLst>
              <a:ext uri="{FF2B5EF4-FFF2-40B4-BE49-F238E27FC236}">
                <a16:creationId xmlns:a16="http://schemas.microsoft.com/office/drawing/2014/main" id="{8E92BDD8-811C-4AA6-AF29-81497E0A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329113"/>
            <a:ext cx="13557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.... الخ 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44" name="Rectangle 60">
            <a:extLst>
              <a:ext uri="{FF2B5EF4-FFF2-40B4-BE49-F238E27FC236}">
                <a16:creationId xmlns:a16="http://schemas.microsoft.com/office/drawing/2014/main" id="{49FCD1FE-2BB4-4E7C-A4BF-EF2376D7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5"/>
            <a:ext cx="977900" cy="396875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اضغط هنا</a:t>
            </a:r>
            <a:endParaRPr lang="fr-FR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8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8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1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1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1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1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nimBg="1"/>
      <p:bldP spid="118791" grpId="0"/>
      <p:bldP spid="118793" grpId="0"/>
      <p:bldP spid="118795" grpId="0"/>
      <p:bldP spid="118796" grpId="0"/>
      <p:bldP spid="118798" grpId="0"/>
      <p:bldP spid="118801" grpId="0"/>
      <p:bldP spid="118802" grpId="0"/>
      <p:bldP spid="118803" grpId="0"/>
      <p:bldP spid="118808" grpId="0"/>
      <p:bldP spid="118811" grpId="0"/>
      <p:bldP spid="118812" grpId="0"/>
      <p:bldP spid="118813" grpId="0"/>
      <p:bldP spid="118814" grpId="0"/>
      <p:bldP spid="118816" grpId="0"/>
      <p:bldP spid="118817" grpId="0"/>
      <p:bldP spid="118819" grpId="0"/>
      <p:bldP spid="118820" grpId="0"/>
      <p:bldP spid="118821" grpId="0"/>
      <p:bldP spid="118822" grpId="0"/>
      <p:bldP spid="1188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A3ADBE51-547D-4047-9098-D8563A99B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3999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20836" name="WordArt 4">
            <a:extLst>
              <a:ext uri="{FF2B5EF4-FFF2-40B4-BE49-F238E27FC236}">
                <a16:creationId xmlns:a16="http://schemas.microsoft.com/office/drawing/2014/main" id="{E2214951-3C30-44EB-BBDD-F368B2E84A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71888" y="0"/>
            <a:ext cx="30956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2- السلاسل الإحصائية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0839" name="WordArt 7">
            <a:extLst>
              <a:ext uri="{FF2B5EF4-FFF2-40B4-BE49-F238E27FC236}">
                <a16:creationId xmlns:a16="http://schemas.microsoft.com/office/drawing/2014/main" id="{3C4F0635-8E2E-468E-A4DF-812B9D676D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9763" y="584200"/>
            <a:ext cx="3424237" cy="631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1- التكرار المجمع المتزايد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20970" name="Group 138">
            <a:extLst>
              <a:ext uri="{FF2B5EF4-FFF2-40B4-BE49-F238E27FC236}">
                <a16:creationId xmlns:a16="http://schemas.microsoft.com/office/drawing/2014/main" id="{383A5A0C-2723-46AA-91F0-1AB89DB8B019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1304925"/>
          <a:ext cx="9001125" cy="1476375"/>
        </p:xfrm>
        <a:graphic>
          <a:graphicData uri="http://schemas.openxmlformats.org/drawingml/2006/table">
            <a:tbl>
              <a:tblPr rtl="1"/>
              <a:tblGrid>
                <a:gridCol w="900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63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847" name="Rectangle 15">
            <a:extLst>
              <a:ext uri="{FF2B5EF4-FFF2-40B4-BE49-F238E27FC236}">
                <a16:creationId xmlns:a16="http://schemas.microsoft.com/office/drawing/2014/main" id="{0B01DD63-A9E0-4C24-BBF4-777378D1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1304925"/>
            <a:ext cx="476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سلسلة إحصائية مرتبة ترتيبا تصاعديا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6F43A8E5-4A66-4F40-BCF8-8DB92596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1268413"/>
            <a:ext cx="4491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 المجمع المتزايد لقيمة(أو فئة)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B2757C2D-78B5-4DAF-B453-686826E8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1700213"/>
            <a:ext cx="1714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نحصل عليه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52" name="Rectangle 20">
            <a:extLst>
              <a:ext uri="{FF2B5EF4-FFF2-40B4-BE49-F238E27FC236}">
                <a16:creationId xmlns:a16="http://schemas.microsoft.com/office/drawing/2014/main" id="{D043096B-AE24-4732-A66B-C50FF8EA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736725"/>
            <a:ext cx="4213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بجمع تكرار هذه القيمة ( أو الفئة 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54" name="WordArt 22">
            <a:extLst>
              <a:ext uri="{FF2B5EF4-FFF2-40B4-BE49-F238E27FC236}">
                <a16:creationId xmlns:a16="http://schemas.microsoft.com/office/drawing/2014/main" id="{55AE73DB-FD95-4936-A2BB-C2483F0AC1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25" y="2852738"/>
            <a:ext cx="90487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0855" name="Rectangle 23">
            <a:extLst>
              <a:ext uri="{FF2B5EF4-FFF2-40B4-BE49-F238E27FC236}">
                <a16:creationId xmlns:a16="http://schemas.microsoft.com/office/drawing/2014/main" id="{A870219D-AE8E-4D3B-B0A3-958E339C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924175"/>
            <a:ext cx="30241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عملية رمي زهرة نرد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0856" name="Object 24">
            <a:extLst>
              <a:ext uri="{FF2B5EF4-FFF2-40B4-BE49-F238E27FC236}">
                <a16:creationId xmlns:a16="http://schemas.microsoft.com/office/drawing/2014/main" id="{0D25FC5C-65FC-4F24-8653-8B378A4A41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960688"/>
          <a:ext cx="468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60688"/>
                        <a:ext cx="468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57" name="Rectangle 25">
            <a:extLst>
              <a:ext uri="{FF2B5EF4-FFF2-40B4-BE49-F238E27FC236}">
                <a16:creationId xmlns:a16="http://schemas.microsoft.com/office/drawing/2014/main" id="{D0BE3BAC-8039-4B04-8DFB-CD116BBC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2924175"/>
            <a:ext cx="695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مرة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58" name="Rectangle 26">
            <a:extLst>
              <a:ext uri="{FF2B5EF4-FFF2-40B4-BE49-F238E27FC236}">
                <a16:creationId xmlns:a16="http://schemas.microsoft.com/office/drawing/2014/main" id="{AE2ACA5D-B8EE-4A58-A122-12C06941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924175"/>
            <a:ext cx="3051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سجلنا عدد مرات ظهور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60" name="Rectangle 28">
            <a:extLst>
              <a:ext uri="{FF2B5EF4-FFF2-40B4-BE49-F238E27FC236}">
                <a16:creationId xmlns:a16="http://schemas.microsoft.com/office/drawing/2014/main" id="{610035A8-BF6E-4A00-95C1-00D3EDCC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3429000"/>
            <a:ext cx="2778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وجه من الأوجه الستة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1046" name="Group 214">
            <a:extLst>
              <a:ext uri="{FF2B5EF4-FFF2-40B4-BE49-F238E27FC236}">
                <a16:creationId xmlns:a16="http://schemas.microsoft.com/office/drawing/2014/main" id="{C9B02FF9-9D20-46D7-8AA8-7A3F0246E9D7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3933825"/>
          <a:ext cx="8316913" cy="2192338"/>
        </p:xfrm>
        <a:graphic>
          <a:graphicData uri="http://schemas.openxmlformats.org/drawingml/2006/table">
            <a:tbl>
              <a:tblPr rtl="1"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 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94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9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D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953" name="AutoShape 121">
            <a:extLst>
              <a:ext uri="{FF2B5EF4-FFF2-40B4-BE49-F238E27FC236}">
                <a16:creationId xmlns:a16="http://schemas.microsoft.com/office/drawing/2014/main" id="{37C1B466-D481-4E8F-B750-0872E317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545013"/>
            <a:ext cx="2663825" cy="46831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0954" name="AutoShape 122">
            <a:extLst>
              <a:ext uri="{FF2B5EF4-FFF2-40B4-BE49-F238E27FC236}">
                <a16:creationId xmlns:a16="http://schemas.microsoft.com/office/drawing/2014/main" id="{9BEA84C8-60E7-4A85-8224-DF29C0B5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4508500"/>
            <a:ext cx="649288" cy="15128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0958" name="Oval 126">
            <a:extLst>
              <a:ext uri="{FF2B5EF4-FFF2-40B4-BE49-F238E27FC236}">
                <a16:creationId xmlns:a16="http://schemas.microsoft.com/office/drawing/2014/main" id="{7F328FB0-D6DD-4EC8-9028-41989BA7AC02}"/>
              </a:ext>
            </a:extLst>
          </p:cNvPr>
          <p:cNvSpPr>
            <a:spLocks noChangeArrowheads="1"/>
          </p:cNvSpPr>
          <p:nvPr/>
        </p:nvSpPr>
        <p:spPr bwMode="auto">
          <a:xfrm rot="-3121920">
            <a:off x="4391026" y="4168775"/>
            <a:ext cx="538162" cy="1957387"/>
          </a:xfrm>
          <a:prstGeom prst="ellipse">
            <a:avLst/>
          </a:prstGeom>
          <a:noFill/>
          <a:ln w="19050" algn="ctr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0960" name="Rectangle 128">
            <a:extLst>
              <a:ext uri="{FF2B5EF4-FFF2-40B4-BE49-F238E27FC236}">
                <a16:creationId xmlns:a16="http://schemas.microsoft.com/office/drawing/2014/main" id="{59CA3E1F-A1B9-4090-B80A-09BE778C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6400800"/>
            <a:ext cx="3898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المجمع المتزايد الموافق لـلرقم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06988621-C342-4883-9C27-4F095B0BB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6381750"/>
          <a:ext cx="3063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6381750"/>
                        <a:ext cx="3063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65" name="Rectangle 133">
            <a:extLst>
              <a:ext uri="{FF2B5EF4-FFF2-40B4-BE49-F238E27FC236}">
                <a16:creationId xmlns:a16="http://schemas.microsoft.com/office/drawing/2014/main" id="{16E723C7-B561-439A-943E-51538C61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338888"/>
            <a:ext cx="581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67" name="Rectangle 135">
            <a:extLst>
              <a:ext uri="{FF2B5EF4-FFF2-40B4-BE49-F238E27FC236}">
                <a16:creationId xmlns:a16="http://schemas.microsoft.com/office/drawing/2014/main" id="{A3EC9E27-EA0F-4745-AFCF-4AD49666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868863"/>
            <a:ext cx="4905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68" name="Rectangle 136">
            <a:extLst>
              <a:ext uri="{FF2B5EF4-FFF2-40B4-BE49-F238E27FC236}">
                <a16:creationId xmlns:a16="http://schemas.microsoft.com/office/drawing/2014/main" id="{CD0B74F1-9DF2-4AA8-AFE4-C2720A98F1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57613" y="4927600"/>
            <a:ext cx="4905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71" name="Rectangle 139">
            <a:extLst>
              <a:ext uri="{FF2B5EF4-FFF2-40B4-BE49-F238E27FC236}">
                <a16:creationId xmlns:a16="http://schemas.microsoft.com/office/drawing/2014/main" id="{BE99825F-2052-41DE-B394-28FEDEC5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2205038"/>
            <a:ext cx="20447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الأصغر منها 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72" name="Rectangle 140">
            <a:extLst>
              <a:ext uri="{FF2B5EF4-FFF2-40B4-BE49-F238E27FC236}">
                <a16:creationId xmlns:a16="http://schemas.microsoft.com/office/drawing/2014/main" id="{98727FA7-23CC-4CD9-A7A7-6E81BF47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43706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0973" name="Rectangle 141">
            <a:extLst>
              <a:ext uri="{FF2B5EF4-FFF2-40B4-BE49-F238E27FC236}">
                <a16:creationId xmlns:a16="http://schemas.microsoft.com/office/drawing/2014/main" id="{CFD64921-FB93-42F4-8CBC-F9CDDA00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4437063"/>
            <a:ext cx="392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0975" name="Rectangle 143">
            <a:extLst>
              <a:ext uri="{FF2B5EF4-FFF2-40B4-BE49-F238E27FC236}">
                <a16:creationId xmlns:a16="http://schemas.microsoft.com/office/drawing/2014/main" id="{2818FEBA-1C1F-45C0-AA06-23C44FEAA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6391275"/>
            <a:ext cx="2689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الأرقام الأصغرمنه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1017" name="Object 185">
            <a:extLst>
              <a:ext uri="{FF2B5EF4-FFF2-40B4-BE49-F238E27FC236}">
                <a16:creationId xmlns:a16="http://schemas.microsoft.com/office/drawing/2014/main" id="{4F1DF4DB-E533-45CE-B9CB-7E23B06C2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9813" y="3968750"/>
          <a:ext cx="233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968750"/>
                        <a:ext cx="2333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18" name="Object 186">
            <a:extLst>
              <a:ext uri="{FF2B5EF4-FFF2-40B4-BE49-F238E27FC236}">
                <a16:creationId xmlns:a16="http://schemas.microsoft.com/office/drawing/2014/main" id="{2AD11551-B3D9-46F5-AADD-4D4C834A7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3933825"/>
          <a:ext cx="3603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933825"/>
                        <a:ext cx="3603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19" name="Object 187">
            <a:extLst>
              <a:ext uri="{FF2B5EF4-FFF2-40B4-BE49-F238E27FC236}">
                <a16:creationId xmlns:a16="http://schemas.microsoft.com/office/drawing/2014/main" id="{A827A27F-2AFE-4389-B85E-6A12D891C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933825"/>
          <a:ext cx="317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933825"/>
                        <a:ext cx="317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0" name="Object 188">
            <a:extLst>
              <a:ext uri="{FF2B5EF4-FFF2-40B4-BE49-F238E27FC236}">
                <a16:creationId xmlns:a16="http://schemas.microsoft.com/office/drawing/2014/main" id="{447590DA-DDB1-412D-BA8A-A4BB2D2D4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3933825"/>
          <a:ext cx="3603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933825"/>
                        <a:ext cx="3603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1" name="Object 189">
            <a:extLst>
              <a:ext uri="{FF2B5EF4-FFF2-40B4-BE49-F238E27FC236}">
                <a16:creationId xmlns:a16="http://schemas.microsoft.com/office/drawing/2014/main" id="{69ADE8B3-154C-4DCF-8EBB-F3441F94C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3933825"/>
          <a:ext cx="323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3933825"/>
                        <a:ext cx="3238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2" name="Object 190">
            <a:extLst>
              <a:ext uri="{FF2B5EF4-FFF2-40B4-BE49-F238E27FC236}">
                <a16:creationId xmlns:a16="http://schemas.microsoft.com/office/drawing/2014/main" id="{AA595327-7625-49DD-A3E3-BBF841397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3933825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933825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3" name="Object 191">
            <a:extLst>
              <a:ext uri="{FF2B5EF4-FFF2-40B4-BE49-F238E27FC236}">
                <a16:creationId xmlns:a16="http://schemas.microsoft.com/office/drawing/2014/main" id="{E6BC2347-7A0A-4C14-935B-C934A0E11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75" y="4473575"/>
          <a:ext cx="3857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4473575"/>
                        <a:ext cx="3857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4" name="Object 192">
            <a:extLst>
              <a:ext uri="{FF2B5EF4-FFF2-40B4-BE49-F238E27FC236}">
                <a16:creationId xmlns:a16="http://schemas.microsoft.com/office/drawing/2014/main" id="{23ACDE0F-16B8-48C4-9C94-5848E59AF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7288" y="4473575"/>
          <a:ext cx="3762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21" imgW="126720" imgH="164880" progId="Equation.DSMT4">
                  <p:embed/>
                </p:oleObj>
              </mc:Choice>
              <mc:Fallback>
                <p:oleObj name="Equation" r:id="rId21" imgW="126720" imgH="164880" progId="Equation.DSMT4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473575"/>
                        <a:ext cx="3762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5" name="Object 193">
            <a:extLst>
              <a:ext uri="{FF2B5EF4-FFF2-40B4-BE49-F238E27FC236}">
                <a16:creationId xmlns:a16="http://schemas.microsoft.com/office/drawing/2014/main" id="{4660BB4D-E12B-430D-8885-188280C7E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4508500"/>
          <a:ext cx="3540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508500"/>
                        <a:ext cx="3540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6" name="Object 194">
            <a:extLst>
              <a:ext uri="{FF2B5EF4-FFF2-40B4-BE49-F238E27FC236}">
                <a16:creationId xmlns:a16="http://schemas.microsoft.com/office/drawing/2014/main" id="{6377698F-091C-42AD-8229-AB6ACF227B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4508500"/>
          <a:ext cx="263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25" imgW="88560" imgH="164880" progId="Equation.DSMT4">
                  <p:embed/>
                </p:oleObj>
              </mc:Choice>
              <mc:Fallback>
                <p:oleObj name="Equation" r:id="rId25" imgW="88560" imgH="164880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08500"/>
                        <a:ext cx="2635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7" name="Object 195">
            <a:extLst>
              <a:ext uri="{FF2B5EF4-FFF2-40B4-BE49-F238E27FC236}">
                <a16:creationId xmlns:a16="http://schemas.microsoft.com/office/drawing/2014/main" id="{DC96CBA3-4AA3-407C-BBE4-15DF1DFEC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4508500"/>
          <a:ext cx="3587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27" imgW="126720" imgH="164880" progId="Equation.DSMT4">
                  <p:embed/>
                </p:oleObj>
              </mc:Choice>
              <mc:Fallback>
                <p:oleObj name="Equation" r:id="rId27" imgW="126720" imgH="164880" progId="Equation.DSMT4">
                  <p:embed/>
                  <p:pic>
                    <p:nvPicPr>
                      <p:cNvPr id="0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508500"/>
                        <a:ext cx="3587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8" name="Object 196">
            <a:extLst>
              <a:ext uri="{FF2B5EF4-FFF2-40B4-BE49-F238E27FC236}">
                <a16:creationId xmlns:a16="http://schemas.microsoft.com/office/drawing/2014/main" id="{71FC514A-E915-4E21-8FB7-FF45F1665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4473575"/>
          <a:ext cx="323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473575"/>
                        <a:ext cx="3238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29" name="Object 197">
            <a:extLst>
              <a:ext uri="{FF2B5EF4-FFF2-40B4-BE49-F238E27FC236}">
                <a16:creationId xmlns:a16="http://schemas.microsoft.com/office/drawing/2014/main" id="{54112961-E528-4AB3-B208-8506442A7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5337175"/>
          <a:ext cx="3603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31" imgW="126720" imgH="164880" progId="Equation.DSMT4">
                  <p:embed/>
                </p:oleObj>
              </mc:Choice>
              <mc:Fallback>
                <p:oleObj name="Equation" r:id="rId31" imgW="126720" imgH="164880" progId="Equation.DSMT4">
                  <p:embed/>
                  <p:pic>
                    <p:nvPicPr>
                      <p:cNvPr id="0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5337175"/>
                        <a:ext cx="3603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0" name="Object 198">
            <a:extLst>
              <a:ext uri="{FF2B5EF4-FFF2-40B4-BE49-F238E27FC236}">
                <a16:creationId xmlns:a16="http://schemas.microsoft.com/office/drawing/2014/main" id="{2460F9CC-B65D-4B67-AACE-9E06BA86C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5300663"/>
          <a:ext cx="3349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300663"/>
                        <a:ext cx="3349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1" name="Object 199">
            <a:extLst>
              <a:ext uri="{FF2B5EF4-FFF2-40B4-BE49-F238E27FC236}">
                <a16:creationId xmlns:a16="http://schemas.microsoft.com/office/drawing/2014/main" id="{9626D949-93E4-48A0-BA25-C1DF4D6AB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5337175"/>
          <a:ext cx="431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35" imgW="177480" imgH="164880" progId="Equation.DSMT4">
                  <p:embed/>
                </p:oleObj>
              </mc:Choice>
              <mc:Fallback>
                <p:oleObj name="Equation" r:id="rId35" imgW="177480" imgH="16488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5337175"/>
                        <a:ext cx="431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2" name="Object 200">
            <a:extLst>
              <a:ext uri="{FF2B5EF4-FFF2-40B4-BE49-F238E27FC236}">
                <a16:creationId xmlns:a16="http://schemas.microsoft.com/office/drawing/2014/main" id="{6E82DA58-026B-451B-BA6B-079438F382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3371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37" imgW="177480" imgH="177480" progId="Equation.DSMT4">
                  <p:embed/>
                </p:oleObj>
              </mc:Choice>
              <mc:Fallback>
                <p:oleObj name="Equation" r:id="rId37" imgW="177480" imgH="177480" progId="Equation.DSMT4">
                  <p:embed/>
                  <p:pic>
                    <p:nvPicPr>
                      <p:cNvPr id="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33717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3" name="Object 201">
            <a:extLst>
              <a:ext uri="{FF2B5EF4-FFF2-40B4-BE49-F238E27FC236}">
                <a16:creationId xmlns:a16="http://schemas.microsoft.com/office/drawing/2014/main" id="{272C4832-0010-4519-8CCF-325DE7D249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53371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39" imgW="177480" imgH="177480" progId="Equation.DSMT4">
                  <p:embed/>
                </p:oleObj>
              </mc:Choice>
              <mc:Fallback>
                <p:oleObj name="Equation" r:id="rId39" imgW="177480" imgH="177480" progId="Equation.DSMT4">
                  <p:embed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3717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4" name="Object 202">
            <a:extLst>
              <a:ext uri="{FF2B5EF4-FFF2-40B4-BE49-F238E27FC236}">
                <a16:creationId xmlns:a16="http://schemas.microsoft.com/office/drawing/2014/main" id="{F854BD61-695E-4235-A0B1-A353DB3CE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37175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41" imgW="203040" imgH="177480" progId="Equation.DSMT4">
                  <p:embed/>
                </p:oleObj>
              </mc:Choice>
              <mc:Fallback>
                <p:oleObj name="Equation" r:id="rId41" imgW="203040" imgH="177480" progId="Equation.DSMT4">
                  <p:embed/>
                  <p:pic>
                    <p:nvPicPr>
                      <p:cNvPr id="0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37175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9" name="Rectangle 207">
            <a:extLst>
              <a:ext uri="{FF2B5EF4-FFF2-40B4-BE49-F238E27FC236}">
                <a16:creationId xmlns:a16="http://schemas.microsoft.com/office/drawing/2014/main" id="{30350A4E-23B5-44DB-83D4-54D7A321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1736725"/>
            <a:ext cx="3181351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تكرارات القيم (أوالفئات)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040" name="Rectangle 208">
            <a:extLst>
              <a:ext uri="{FF2B5EF4-FFF2-40B4-BE49-F238E27FC236}">
                <a16:creationId xmlns:a16="http://schemas.microsoft.com/office/drawing/2014/main" id="{7A3ED45D-791B-4F5E-882B-25745E95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933825"/>
            <a:ext cx="909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الأرقام</a:t>
            </a:r>
            <a:endParaRPr lang="fr-FR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041" name="Rectangle 209">
            <a:extLst>
              <a:ext uri="{FF2B5EF4-FFF2-40B4-BE49-F238E27FC236}">
                <a16:creationId xmlns:a16="http://schemas.microsoft.com/office/drawing/2014/main" id="{1F995A68-F173-4CEC-A12E-8825988B7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4545013"/>
            <a:ext cx="9572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</a:t>
            </a:r>
            <a:endParaRPr lang="fr-FR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043" name="Rectangle 211">
            <a:extLst>
              <a:ext uri="{FF2B5EF4-FFF2-40B4-BE49-F238E27FC236}">
                <a16:creationId xmlns:a16="http://schemas.microsoft.com/office/drawing/2014/main" id="{E304BBA4-5AD1-4F1B-AB76-F1061213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229225"/>
            <a:ext cx="205105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</a:t>
            </a:r>
          </a:p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المتزايدة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61" name="Picture 7" descr="p0312496">
            <a:extLst>
              <a:ext uri="{FF2B5EF4-FFF2-40B4-BE49-F238E27FC236}">
                <a16:creationId xmlns:a16="http://schemas.microsoft.com/office/drawing/2014/main" id="{41F01F79-EB61-46E2-8ED7-6059A375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08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2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2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20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1" dur="2000"/>
                                        <p:tgtEl>
                                          <p:spTgt spid="12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2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12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2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2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0" fill="hold"/>
                                        <p:tgtEl>
                                          <p:spTgt spid="12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2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12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2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2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2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2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0" fill="hold"/>
                                        <p:tgtEl>
                                          <p:spTgt spid="12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2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2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2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2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12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2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2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12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2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0" fill="hold"/>
                                        <p:tgtEl>
                                          <p:spTgt spid="12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2000" fill="hold"/>
                                        <p:tgtEl>
                                          <p:spTgt spid="12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12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12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12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12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12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2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12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12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2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12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12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2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12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3000" fill="hold"/>
                                        <p:tgtEl>
                                          <p:spTgt spid="12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000" fill="hold"/>
                                        <p:tgtEl>
                                          <p:spTgt spid="12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0" fill="hold"/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0" fill="hold"/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12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3000" fill="hold"/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000" fill="hold"/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0" fill="hold"/>
                                        <p:tgtEl>
                                          <p:spTgt spid="12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0" fill="hold"/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0" fill="hold"/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0" fill="hold"/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0" fill="hold"/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0" fill="hold"/>
                                        <p:tgtEl>
                                          <p:spTgt spid="12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2000" fill="hold"/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2000" fill="hold"/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0" fill="hold"/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0" fill="hold"/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000" fill="hold"/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000" fill="hold"/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8" dur="20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3000" fill="hold"/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000" fill="hold"/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nimBg="1"/>
      <p:bldP spid="120847" grpId="0"/>
      <p:bldP spid="120849" grpId="0"/>
      <p:bldP spid="120850" grpId="0"/>
      <p:bldP spid="120855" grpId="0"/>
      <p:bldP spid="120857" grpId="0"/>
      <p:bldP spid="120858" grpId="0"/>
      <p:bldP spid="120860" grpId="0"/>
      <p:bldP spid="120953" grpId="0" animBg="1"/>
      <p:bldP spid="120954" grpId="0" animBg="1"/>
      <p:bldP spid="120958" grpId="0" animBg="1"/>
      <p:bldP spid="120960" grpId="0"/>
      <p:bldP spid="120965" grpId="0"/>
      <p:bldP spid="120967" grpId="0"/>
      <p:bldP spid="120968" grpId="0"/>
      <p:bldP spid="120971" grpId="0"/>
      <p:bldP spid="120972" grpId="0"/>
      <p:bldP spid="120973" grpId="0"/>
      <p:bldP spid="120975" grpId="0"/>
      <p:bldP spid="121039" grpId="0"/>
      <p:bldP spid="121040" grpId="0"/>
      <p:bldP spid="1210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DB1880A3-F997-4387-9238-6875A5F23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2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21860" name="WordArt 4">
            <a:extLst>
              <a:ext uri="{FF2B5EF4-FFF2-40B4-BE49-F238E27FC236}">
                <a16:creationId xmlns:a16="http://schemas.microsoft.com/office/drawing/2014/main" id="{930AEEDD-4873-424C-A25D-2C93985E2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600" y="0"/>
            <a:ext cx="3424238" cy="631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2- التكرار المجمع المتناقص: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21881" name="Group 25">
            <a:extLst>
              <a:ext uri="{FF2B5EF4-FFF2-40B4-BE49-F238E27FC236}">
                <a16:creationId xmlns:a16="http://schemas.microsoft.com/office/drawing/2014/main" id="{51A957DA-9FD7-4615-B572-25A1B1C78237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65175"/>
          <a:ext cx="8605837" cy="1619250"/>
        </p:xfrm>
        <a:graphic>
          <a:graphicData uri="http://schemas.openxmlformats.org/drawingml/2006/table">
            <a:tbl>
              <a:tblPr rtl="1"/>
              <a:tblGrid>
                <a:gridCol w="860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1869" name="Rectangle 13">
            <a:extLst>
              <a:ext uri="{FF2B5EF4-FFF2-40B4-BE49-F238E27FC236}">
                <a16:creationId xmlns:a16="http://schemas.microsoft.com/office/drawing/2014/main" id="{F493A8A7-1D3F-4644-96F2-8A139969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765175"/>
            <a:ext cx="476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سلسلة إحصائية مرتبة ترتيبا تصاعديا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70" name="Rectangle 14">
            <a:extLst>
              <a:ext uri="{FF2B5EF4-FFF2-40B4-BE49-F238E27FC236}">
                <a16:creationId xmlns:a16="http://schemas.microsoft.com/office/drawing/2014/main" id="{0B4C2EAB-10A2-46D4-89AF-A17F4DCE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65175"/>
            <a:ext cx="4052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،التكرار المجمع المتناقصة لقيمة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73" name="Rectangle 17">
            <a:extLst>
              <a:ext uri="{FF2B5EF4-FFF2-40B4-BE49-F238E27FC236}">
                <a16:creationId xmlns:a16="http://schemas.microsoft.com/office/drawing/2014/main" id="{6EC6C2F5-A60E-4746-81E3-359C2522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5624513"/>
            <a:ext cx="5256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المجمع المتناقص الموافق للوزن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75" name="Rectangle 19">
            <a:extLst>
              <a:ext uri="{FF2B5EF4-FFF2-40B4-BE49-F238E27FC236}">
                <a16:creationId xmlns:a16="http://schemas.microsoft.com/office/drawing/2014/main" id="{2C7DBFFF-C482-450B-85FE-A3E95A9C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304925"/>
            <a:ext cx="1063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(أو فئة)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77" name="Rectangle 21">
            <a:extLst>
              <a:ext uri="{FF2B5EF4-FFF2-40B4-BE49-F238E27FC236}">
                <a16:creationId xmlns:a16="http://schemas.microsoft.com/office/drawing/2014/main" id="{B429ED61-5D41-468E-A282-83F3EC49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304925"/>
            <a:ext cx="4213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بجمع تكرار هذه القيمة ( أو الفئة 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79" name="Rectangle 23">
            <a:extLst>
              <a:ext uri="{FF2B5EF4-FFF2-40B4-BE49-F238E27FC236}">
                <a16:creationId xmlns:a16="http://schemas.microsoft.com/office/drawing/2014/main" id="{1836DCA9-8812-4822-A838-A1DE215E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36725"/>
            <a:ext cx="19970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الأكبـر منها 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82" name="WordArt 26">
            <a:extLst>
              <a:ext uri="{FF2B5EF4-FFF2-40B4-BE49-F238E27FC236}">
                <a16:creationId xmlns:a16="http://schemas.microsoft.com/office/drawing/2014/main" id="{9353A7B7-146F-449F-90F9-8A67E979BF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6550" y="2457450"/>
            <a:ext cx="90487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مثال :</a:t>
            </a:r>
            <a:endParaRPr lang="fr-F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2036" name="Group 180">
            <a:extLst>
              <a:ext uri="{FF2B5EF4-FFF2-40B4-BE49-F238E27FC236}">
                <a16:creationId xmlns:a16="http://schemas.microsoft.com/office/drawing/2014/main" id="{DCEBF8B9-BD04-41EA-AB67-E5B021D8B5E4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3536950"/>
          <a:ext cx="8461375" cy="1849438"/>
        </p:xfrm>
        <a:graphic>
          <a:graphicData uri="http://schemas.openxmlformats.org/drawingml/2006/table">
            <a:tbl>
              <a:tblPr rtl="1"/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       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 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8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9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931" name="Rectangle 75">
            <a:extLst>
              <a:ext uri="{FF2B5EF4-FFF2-40B4-BE49-F238E27FC236}">
                <a16:creationId xmlns:a16="http://schemas.microsoft.com/office/drawing/2014/main" id="{D1A87CED-AC29-4C96-A62A-C8EFC304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528888"/>
            <a:ext cx="35988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حظيرة تربية الأرانب ،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1932" name="Object 76">
            <a:extLst>
              <a:ext uri="{FF2B5EF4-FFF2-40B4-BE49-F238E27FC236}">
                <a16:creationId xmlns:a16="http://schemas.microsoft.com/office/drawing/2014/main" id="{97BB05C7-B894-4B8C-8D6A-8A010EEF5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1525" y="2636838"/>
          <a:ext cx="450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3" imgW="177480" imgH="177480" progId="Equation.DSMT4">
                  <p:embed/>
                </p:oleObj>
              </mc:Choice>
              <mc:Fallback>
                <p:oleObj name="Equation" r:id="rId3" imgW="177480" imgH="177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2636838"/>
                        <a:ext cx="4508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33" name="Rectangle 77">
            <a:extLst>
              <a:ext uri="{FF2B5EF4-FFF2-40B4-BE49-F238E27FC236}">
                <a16:creationId xmlns:a16="http://schemas.microsoft.com/office/drawing/2014/main" id="{EC7EC727-1CEE-4CFC-9EF2-F9B57026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8425" y="2528888"/>
            <a:ext cx="38877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ثم وضعت النتائج</a:t>
            </a: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34" name="Rectangle 78">
            <a:extLst>
              <a:ext uri="{FF2B5EF4-FFF2-40B4-BE49-F238E27FC236}">
                <a16:creationId xmlns:a16="http://schemas.microsoft.com/office/drawing/2014/main" id="{F441460D-D23F-480F-BBCF-8217CE22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528888"/>
            <a:ext cx="7604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أرنباً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35" name="Rectangle 79">
            <a:extLst>
              <a:ext uri="{FF2B5EF4-FFF2-40B4-BE49-F238E27FC236}">
                <a16:creationId xmlns:a16="http://schemas.microsoft.com/office/drawing/2014/main" id="{45235565-69C3-4A71-8F7B-89AA472F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24175"/>
            <a:ext cx="38877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في الجدول التالي :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0" name="Rectangle 84">
            <a:extLst>
              <a:ext uri="{FF2B5EF4-FFF2-40B4-BE49-F238E27FC236}">
                <a16:creationId xmlns:a16="http://schemas.microsoft.com/office/drawing/2014/main" id="{F255AE76-99AD-48A6-B423-77E58E8C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716338"/>
            <a:ext cx="423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1" name="Rectangle 85">
            <a:extLst>
              <a:ext uri="{FF2B5EF4-FFF2-40B4-BE49-F238E27FC236}">
                <a16:creationId xmlns:a16="http://schemas.microsoft.com/office/drawing/2014/main" id="{15656E1D-FA9A-4C0D-AD99-96FA55CC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716338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M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2" name="Rectangle 86">
            <a:extLst>
              <a:ext uri="{FF2B5EF4-FFF2-40B4-BE49-F238E27FC236}">
                <a16:creationId xmlns:a16="http://schemas.microsoft.com/office/drawing/2014/main" id="{03A17F9D-9A8E-443D-989A-014096D6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16338"/>
            <a:ext cx="423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3" name="Rectangle 87">
            <a:extLst>
              <a:ext uri="{FF2B5EF4-FFF2-40B4-BE49-F238E27FC236}">
                <a16:creationId xmlns:a16="http://schemas.microsoft.com/office/drawing/2014/main" id="{30AA82F2-AF68-499F-9D35-2B9461B8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681413"/>
            <a:ext cx="423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6" name="Rectangle 90">
            <a:extLst>
              <a:ext uri="{FF2B5EF4-FFF2-40B4-BE49-F238E27FC236}">
                <a16:creationId xmlns:a16="http://schemas.microsoft.com/office/drawing/2014/main" id="{63BC0F5E-EEDF-46ED-9211-36F809B3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681413"/>
            <a:ext cx="468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7" name="Rectangle 91">
            <a:extLst>
              <a:ext uri="{FF2B5EF4-FFF2-40B4-BE49-F238E27FC236}">
                <a16:creationId xmlns:a16="http://schemas.microsoft.com/office/drawing/2014/main" id="{729F66FE-BAD5-4F19-93F0-99AA3805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3681413"/>
            <a:ext cx="463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48" name="Rectangle 92">
            <a:extLst>
              <a:ext uri="{FF2B5EF4-FFF2-40B4-BE49-F238E27FC236}">
                <a16:creationId xmlns:a16="http://schemas.microsoft.com/office/drawing/2014/main" id="{D2ABDDD2-4E7A-40FD-A2B4-9164C823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44900"/>
            <a:ext cx="463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50" name="Rectangle 94">
            <a:extLst>
              <a:ext uri="{FF2B5EF4-FFF2-40B4-BE49-F238E27FC236}">
                <a16:creationId xmlns:a16="http://schemas.microsoft.com/office/drawing/2014/main" id="{1FACB6D9-C196-4A4A-9D47-794780C1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3716338"/>
            <a:ext cx="1074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endParaRPr lang="ar-DZ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1952" name="Object 96">
            <a:extLst>
              <a:ext uri="{FF2B5EF4-FFF2-40B4-BE49-F238E27FC236}">
                <a16:creationId xmlns:a16="http://schemas.microsoft.com/office/drawing/2014/main" id="{4A9B0FFE-CE23-4044-AB75-EF30831EC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3752850"/>
          <a:ext cx="3603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752850"/>
                        <a:ext cx="3603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3" name="Object 97">
            <a:extLst>
              <a:ext uri="{FF2B5EF4-FFF2-40B4-BE49-F238E27FC236}">
                <a16:creationId xmlns:a16="http://schemas.microsoft.com/office/drawing/2014/main" id="{4F3467DC-725B-46D5-B1A3-6DB4E37D8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824288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24288"/>
                        <a:ext cx="444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4" name="Object 98">
            <a:extLst>
              <a:ext uri="{FF2B5EF4-FFF2-40B4-BE49-F238E27FC236}">
                <a16:creationId xmlns:a16="http://schemas.microsoft.com/office/drawing/2014/main" id="{07FA8FC5-044E-493B-B31F-6863BE99C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789363"/>
          <a:ext cx="4683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89363"/>
                        <a:ext cx="468312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6" name="Object 100">
            <a:extLst>
              <a:ext uri="{FF2B5EF4-FFF2-40B4-BE49-F238E27FC236}">
                <a16:creationId xmlns:a16="http://schemas.microsoft.com/office/drawing/2014/main" id="{F672AD73-FED7-411A-B7F8-59CA759CC1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4550" y="3789363"/>
          <a:ext cx="2952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11" imgW="228600" imgH="203040" progId="Equation.DSMT4">
                  <p:embed/>
                </p:oleObj>
              </mc:Choice>
              <mc:Fallback>
                <p:oleObj name="Equation" r:id="rId11" imgW="228600" imgH="20304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3789363"/>
                        <a:ext cx="29527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7" name="Object 101">
            <a:extLst>
              <a:ext uri="{FF2B5EF4-FFF2-40B4-BE49-F238E27FC236}">
                <a16:creationId xmlns:a16="http://schemas.microsoft.com/office/drawing/2014/main" id="{571D683E-1C84-42D1-9B9C-B641EBF9B5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8288" y="3789363"/>
          <a:ext cx="4968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789363"/>
                        <a:ext cx="49688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" name="Object 102">
            <a:extLst>
              <a:ext uri="{FF2B5EF4-FFF2-40B4-BE49-F238E27FC236}">
                <a16:creationId xmlns:a16="http://schemas.microsoft.com/office/drawing/2014/main" id="{8EE195DB-CB98-4AA8-99F9-BAD7C72EF9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3752850"/>
          <a:ext cx="2111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752850"/>
                        <a:ext cx="21113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9" name="Object 103">
            <a:extLst>
              <a:ext uri="{FF2B5EF4-FFF2-40B4-BE49-F238E27FC236}">
                <a16:creationId xmlns:a16="http://schemas.microsoft.com/office/drawing/2014/main" id="{A4A1F117-FEB0-4D72-9942-2E3C34666F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752850"/>
          <a:ext cx="3746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52850"/>
                        <a:ext cx="3746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60" name="Object 104">
            <a:extLst>
              <a:ext uri="{FF2B5EF4-FFF2-40B4-BE49-F238E27FC236}">
                <a16:creationId xmlns:a16="http://schemas.microsoft.com/office/drawing/2014/main" id="{CB814BCD-9DA6-44C1-A1C3-9868CEC39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3752850"/>
          <a:ext cx="3444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19" imgW="253800" imgH="203040" progId="Equation.DSMT4">
                  <p:embed/>
                </p:oleObj>
              </mc:Choice>
              <mc:Fallback>
                <p:oleObj name="Equation" r:id="rId19" imgW="253800" imgH="20304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52850"/>
                        <a:ext cx="34448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61" name="Object 105">
            <a:extLst>
              <a:ext uri="{FF2B5EF4-FFF2-40B4-BE49-F238E27FC236}">
                <a16:creationId xmlns:a16="http://schemas.microsoft.com/office/drawing/2014/main" id="{875868A4-183A-495D-AD55-3D1717F6C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4184650"/>
          <a:ext cx="320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21" imgW="126720" imgH="164880" progId="Equation.DSMT4">
                  <p:embed/>
                </p:oleObj>
              </mc:Choice>
              <mc:Fallback>
                <p:oleObj name="Equation" r:id="rId21" imgW="126720" imgH="16488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4184650"/>
                        <a:ext cx="3206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62" name="Object 106">
            <a:extLst>
              <a:ext uri="{FF2B5EF4-FFF2-40B4-BE49-F238E27FC236}">
                <a16:creationId xmlns:a16="http://schemas.microsoft.com/office/drawing/2014/main" id="{794295C4-5CA2-4983-A135-1ECA02DB6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4184650"/>
          <a:ext cx="3095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184650"/>
                        <a:ext cx="3095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63" name="Object 107">
            <a:extLst>
              <a:ext uri="{FF2B5EF4-FFF2-40B4-BE49-F238E27FC236}">
                <a16:creationId xmlns:a16="http://schemas.microsoft.com/office/drawing/2014/main" id="{4BDF7D7B-E14F-484C-B347-10693595A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925" y="4221163"/>
          <a:ext cx="249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221163"/>
                        <a:ext cx="2492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64" name="Object 108">
            <a:extLst>
              <a:ext uri="{FF2B5EF4-FFF2-40B4-BE49-F238E27FC236}">
                <a16:creationId xmlns:a16="http://schemas.microsoft.com/office/drawing/2014/main" id="{29918D04-D298-486B-9086-7DE86A2EF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9225" y="4184650"/>
          <a:ext cx="284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184650"/>
                        <a:ext cx="2841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09">
            <a:extLst>
              <a:ext uri="{FF2B5EF4-FFF2-40B4-BE49-F238E27FC236}">
                <a16:creationId xmlns:a16="http://schemas.microsoft.com/office/drawing/2014/main" id="{C893ECC6-A665-44AD-996F-4596AC0D6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1447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29" imgW="914400" imgH="198720" progId="Equation.DSMT4">
                  <p:embed/>
                </p:oleObj>
              </mc:Choice>
              <mc:Fallback>
                <p:oleObj name="Equation" r:id="rId29" imgW="914400" imgH="19872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47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67" name="Rectangle 111">
            <a:extLst>
              <a:ext uri="{FF2B5EF4-FFF2-40B4-BE49-F238E27FC236}">
                <a16:creationId xmlns:a16="http://schemas.microsoft.com/office/drawing/2014/main" id="{616845AD-DD81-49D3-BD5C-7F9054D1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9053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68" name="Rectangle 112">
            <a:extLst>
              <a:ext uri="{FF2B5EF4-FFF2-40B4-BE49-F238E27FC236}">
                <a16:creationId xmlns:a16="http://schemas.microsoft.com/office/drawing/2014/main" id="{5821D01D-9D7E-4215-89CC-926F4A928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905375"/>
            <a:ext cx="1009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69" name="Rectangle 113">
            <a:extLst>
              <a:ext uri="{FF2B5EF4-FFF2-40B4-BE49-F238E27FC236}">
                <a16:creationId xmlns:a16="http://schemas.microsoft.com/office/drawing/2014/main" id="{2BBFBE01-3692-4BAE-AA5E-407B9470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4616450"/>
            <a:ext cx="360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70" name="Rectangle 114">
            <a:extLst>
              <a:ext uri="{FF2B5EF4-FFF2-40B4-BE49-F238E27FC236}">
                <a16:creationId xmlns:a16="http://schemas.microsoft.com/office/drawing/2014/main" id="{96B3896B-69B4-4A4B-8BB7-67E868054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4941888"/>
            <a:ext cx="68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18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71" name="Rectangle 115">
            <a:extLst>
              <a:ext uri="{FF2B5EF4-FFF2-40B4-BE49-F238E27FC236}">
                <a16:creationId xmlns:a16="http://schemas.microsoft.com/office/drawing/2014/main" id="{825C8FB2-0C32-47A7-A48E-A5155C2D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949950"/>
            <a:ext cx="1009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ar-SA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72" name="Rectangle 116">
            <a:extLst>
              <a:ext uri="{FF2B5EF4-FFF2-40B4-BE49-F238E27FC236}">
                <a16:creationId xmlns:a16="http://schemas.microsoft.com/office/drawing/2014/main" id="{7CCD5108-3F3C-4F78-A8F7-103D6EDD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941888"/>
            <a:ext cx="612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73" name="AutoShape 117">
            <a:extLst>
              <a:ext uri="{FF2B5EF4-FFF2-40B4-BE49-F238E27FC236}">
                <a16:creationId xmlns:a16="http://schemas.microsoft.com/office/drawing/2014/main" id="{8FD2ACDF-F853-4DEC-A813-4DE42FF6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184650"/>
            <a:ext cx="3816350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1974" name="Rectangle 118">
            <a:extLst>
              <a:ext uri="{FF2B5EF4-FFF2-40B4-BE49-F238E27FC236}">
                <a16:creationId xmlns:a16="http://schemas.microsoft.com/office/drawing/2014/main" id="{FD39DA6C-2E7A-4465-9044-E682CE3E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184650"/>
            <a:ext cx="3984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75" name="Rectangle 119">
            <a:extLst>
              <a:ext uri="{FF2B5EF4-FFF2-40B4-BE49-F238E27FC236}">
                <a16:creationId xmlns:a16="http://schemas.microsoft.com/office/drawing/2014/main" id="{7FC9833E-B06F-4C55-B4CB-E245B122B6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75050" y="4244975"/>
            <a:ext cx="1009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76" name="Oval 120">
            <a:extLst>
              <a:ext uri="{FF2B5EF4-FFF2-40B4-BE49-F238E27FC236}">
                <a16:creationId xmlns:a16="http://schemas.microsoft.com/office/drawing/2014/main" id="{4058892C-86B2-47A0-8CE1-D1191C3A5FB1}"/>
              </a:ext>
            </a:extLst>
          </p:cNvPr>
          <p:cNvSpPr>
            <a:spLocks noChangeArrowheads="1"/>
          </p:cNvSpPr>
          <p:nvPr/>
        </p:nvSpPr>
        <p:spPr bwMode="auto">
          <a:xfrm rot="3399748">
            <a:off x="3167063" y="3779837"/>
            <a:ext cx="444500" cy="2066925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1977" name="AutoShape 121">
            <a:extLst>
              <a:ext uri="{FF2B5EF4-FFF2-40B4-BE49-F238E27FC236}">
                <a16:creationId xmlns:a16="http://schemas.microsoft.com/office/drawing/2014/main" id="{81249646-62EF-4478-A617-B3A308C5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184650"/>
            <a:ext cx="684213" cy="12604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21978" name="Rectangle 122">
            <a:extLst>
              <a:ext uri="{FF2B5EF4-FFF2-40B4-BE49-F238E27FC236}">
                <a16:creationId xmlns:a16="http://schemas.microsoft.com/office/drawing/2014/main" id="{C1B9F76F-33FE-4BE5-8BAD-2801993E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076700"/>
            <a:ext cx="392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80" name="Rectangle 124">
            <a:extLst>
              <a:ext uri="{FF2B5EF4-FFF2-40B4-BE49-F238E27FC236}">
                <a16:creationId xmlns:a16="http://schemas.microsoft.com/office/drawing/2014/main" id="{33449DF1-F86B-49B8-8C99-2DB8A5BF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624513"/>
            <a:ext cx="68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1,2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981" name="Rectangle 125">
            <a:extLst>
              <a:ext uri="{FF2B5EF4-FFF2-40B4-BE49-F238E27FC236}">
                <a16:creationId xmlns:a16="http://schemas.microsoft.com/office/drawing/2014/main" id="{1E046D93-8F57-4D87-9221-36A527A2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5661025"/>
            <a:ext cx="263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والأوزان الأكبر منه هو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982" name="Rectangle 126">
            <a:extLst>
              <a:ext uri="{FF2B5EF4-FFF2-40B4-BE49-F238E27FC236}">
                <a16:creationId xmlns:a16="http://schemas.microsoft.com/office/drawing/2014/main" id="{BF86656C-EC2D-4C5B-8C74-F5FB321C8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661025"/>
            <a:ext cx="1009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</a:t>
            </a: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1983" name="Picture 127" descr="lapin">
            <a:extLst>
              <a:ext uri="{FF2B5EF4-FFF2-40B4-BE49-F238E27FC236}">
                <a16:creationId xmlns:a16="http://schemas.microsoft.com/office/drawing/2014/main" id="{C136757F-9ED2-45B3-80CA-BAA15E1BB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4033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023" name="Rectangle 167">
            <a:extLst>
              <a:ext uri="{FF2B5EF4-FFF2-40B4-BE49-F238E27FC236}">
                <a16:creationId xmlns:a16="http://schemas.microsoft.com/office/drawing/2014/main" id="{996A7E2D-B988-48EC-AD4D-D9F05AE6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1808163"/>
            <a:ext cx="1606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(أو الفئات )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24" name="Rectangle 168">
            <a:extLst>
              <a:ext uri="{FF2B5EF4-FFF2-40B4-BE49-F238E27FC236}">
                <a16:creationId xmlns:a16="http://schemas.microsoft.com/office/drawing/2014/main" id="{906C5E3B-6B95-4677-81F2-DEC59319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304925"/>
            <a:ext cx="1520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نحصل عليه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25" name="Rectangle 169">
            <a:extLst>
              <a:ext uri="{FF2B5EF4-FFF2-40B4-BE49-F238E27FC236}">
                <a16:creationId xmlns:a16="http://schemas.microsoft.com/office/drawing/2014/main" id="{19746E5D-EEC6-46CF-A4D7-E94AB1BE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304925"/>
            <a:ext cx="195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تكرارات القيم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26" name="Rectangle 170">
            <a:extLst>
              <a:ext uri="{FF2B5EF4-FFF2-40B4-BE49-F238E27FC236}">
                <a16:creationId xmlns:a16="http://schemas.microsoft.com/office/drawing/2014/main" id="{75EE1687-1523-4849-8530-B5732C23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528888"/>
            <a:ext cx="1004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تم وزن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30" name="Rectangle 174">
            <a:extLst>
              <a:ext uri="{FF2B5EF4-FFF2-40B4-BE49-F238E27FC236}">
                <a16:creationId xmlns:a16="http://schemas.microsoft.com/office/drawing/2014/main" id="{F4CBB874-6CF1-43CF-948A-DDC071B6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608388"/>
            <a:ext cx="12969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الأوزان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33" name="Rectangle 177">
            <a:extLst>
              <a:ext uri="{FF2B5EF4-FFF2-40B4-BE49-F238E27FC236}">
                <a16:creationId xmlns:a16="http://schemas.microsoft.com/office/drawing/2014/main" id="{8857BAC0-6B6B-4A77-BC2B-60739130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73463"/>
            <a:ext cx="7778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kg</a:t>
            </a:r>
            <a:r>
              <a:rPr lang="ar-DZ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034" name="Rectangle 178">
            <a:extLst>
              <a:ext uri="{FF2B5EF4-FFF2-40B4-BE49-F238E27FC236}">
                <a16:creationId xmlns:a16="http://schemas.microsoft.com/office/drawing/2014/main" id="{7D4FB552-ACE3-46BD-83A6-336606D4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113213"/>
            <a:ext cx="1265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</a:t>
            </a:r>
            <a:endParaRPr lang="fr-FR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035" name="Rectangle 179">
            <a:extLst>
              <a:ext uri="{FF2B5EF4-FFF2-40B4-BE49-F238E27FC236}">
                <a16:creationId xmlns:a16="http://schemas.microsoft.com/office/drawing/2014/main" id="{B5FE539C-FF81-47D2-9F8F-FF7FB10D1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581525"/>
            <a:ext cx="2087563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 </a:t>
            </a:r>
          </a:p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المتناقصة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18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2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2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218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2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12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2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2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2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2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2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2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2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2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2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2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2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12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12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12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12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0" fill="hold"/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0" fill="hold"/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2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000" fill="hold"/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0" fill="hold"/>
                                        <p:tgtEl>
                                          <p:spTgt spid="12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0" fill="hold"/>
                                        <p:tgtEl>
                                          <p:spTgt spid="12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121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121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0" fill="hold"/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0" fill="hold"/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0" fill="hold"/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2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2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0" fill="hold"/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0" fill="hold"/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0" fill="hold"/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Par">
                      <p:stCondLst>
                        <p:cond delay="indefinite"/>
                      </p:stCondLst>
                      <p:childTnLst>
                        <p:par>
                          <p:cTn id="4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12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12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000" fill="hold"/>
                                        <p:tgtEl>
                                          <p:spTgt spid="12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000" fill="hold"/>
                                        <p:tgtEl>
                                          <p:spTgt spid="1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1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nimBg="1"/>
      <p:bldP spid="121869" grpId="0"/>
      <p:bldP spid="121870" grpId="0"/>
      <p:bldP spid="121873" grpId="0"/>
      <p:bldP spid="121875" grpId="0"/>
      <p:bldP spid="121877" grpId="0"/>
      <p:bldP spid="121879" grpId="0"/>
      <p:bldP spid="121931" grpId="0"/>
      <p:bldP spid="121933" grpId="0"/>
      <p:bldP spid="121935" grpId="0"/>
      <p:bldP spid="121940" grpId="0"/>
      <p:bldP spid="121941" grpId="0"/>
      <p:bldP spid="121942" grpId="0"/>
      <p:bldP spid="121943" grpId="0"/>
      <p:bldP spid="121946" grpId="0"/>
      <p:bldP spid="121947" grpId="0"/>
      <p:bldP spid="121948" grpId="0"/>
      <p:bldP spid="121950" grpId="0"/>
      <p:bldP spid="121967" grpId="0"/>
      <p:bldP spid="121968" grpId="0"/>
      <p:bldP spid="121968" grpId="1"/>
      <p:bldP spid="121969" grpId="0"/>
      <p:bldP spid="121972" grpId="0"/>
      <p:bldP spid="121972" grpId="1"/>
      <p:bldP spid="121973" grpId="0" animBg="1"/>
      <p:bldP spid="121974" grpId="0"/>
      <p:bldP spid="121975" grpId="0"/>
      <p:bldP spid="121976" grpId="0" animBg="1"/>
      <p:bldP spid="121977" grpId="0" animBg="1"/>
      <p:bldP spid="121978" grpId="0"/>
      <p:bldP spid="121980" grpId="0"/>
      <p:bldP spid="121981" grpId="0"/>
      <p:bldP spid="121982" grpId="0"/>
      <p:bldP spid="122023" grpId="0"/>
      <p:bldP spid="122024" grpId="0"/>
      <p:bldP spid="122025" grpId="0"/>
      <p:bldP spid="122026" grpId="0"/>
      <p:bldP spid="122030" grpId="0"/>
      <p:bldP spid="122033" grpId="0"/>
      <p:bldP spid="122034" grpId="0"/>
      <p:bldP spid="1220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>
            <a:extLst>
              <a:ext uri="{FF2B5EF4-FFF2-40B4-BE49-F238E27FC236}">
                <a16:creationId xmlns:a16="http://schemas.microsoft.com/office/drawing/2014/main" id="{08A7AED4-B707-4963-8039-9C32AA4094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988"/>
            <a:ext cx="9144000" cy="6858000"/>
          </a:xfrm>
          <a:solidFill>
            <a:schemeClr val="accent1">
              <a:alpha val="42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 sz="2800"/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91F44784-503B-4267-8E43-151F2E93B6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0"/>
            <a:ext cx="5724525" cy="631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3- التكرارالنسبي المجمع المتزايد والمتناقص :</a:t>
            </a:r>
            <a:endParaRPr lang="fr-F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aphicFrame>
        <p:nvGraphicFramePr>
          <p:cNvPr id="123940" name="Group 36">
            <a:extLst>
              <a:ext uri="{FF2B5EF4-FFF2-40B4-BE49-F238E27FC236}">
                <a16:creationId xmlns:a16="http://schemas.microsoft.com/office/drawing/2014/main" id="{F9186A3F-94B3-4D2E-AB91-9920FAC5C932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304925"/>
          <a:ext cx="8066088" cy="1979613"/>
        </p:xfrm>
        <a:graphic>
          <a:graphicData uri="http://schemas.openxmlformats.org/drawingml/2006/table">
            <a:tbl>
              <a:tblPr rtl="1"/>
              <a:tblGrid>
                <a:gridCol w="806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96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917" name="Rectangle 13">
            <a:extLst>
              <a:ext uri="{FF2B5EF4-FFF2-40B4-BE49-F238E27FC236}">
                <a16:creationId xmlns:a16="http://schemas.microsoft.com/office/drawing/2014/main" id="{BE7AEAC2-3D67-4D92-BF48-4FE8FA659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1376363"/>
            <a:ext cx="35925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النسبي المجمع المتزايد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18" name="Rectangle 14">
            <a:extLst>
              <a:ext uri="{FF2B5EF4-FFF2-40B4-BE49-F238E27FC236}">
                <a16:creationId xmlns:a16="http://schemas.microsoft.com/office/drawing/2014/main" id="{69F982DB-B0E2-4947-BDE3-2FFBA5793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04925"/>
            <a:ext cx="43195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نسبة التكرار المجمع المتزايد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19" name="Rectangle 15">
            <a:extLst>
              <a:ext uri="{FF2B5EF4-FFF2-40B4-BE49-F238E27FC236}">
                <a16:creationId xmlns:a16="http://schemas.microsoft.com/office/drawing/2014/main" id="{C8C7583C-FAF3-4BFE-8B89-7FF0AA2B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1844675"/>
            <a:ext cx="2293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إلى التكرار الكلي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21" name="WordArt 17">
            <a:extLst>
              <a:ext uri="{FF2B5EF4-FFF2-40B4-BE49-F238E27FC236}">
                <a16:creationId xmlns:a16="http://schemas.microsoft.com/office/drawing/2014/main" id="{3567CF8D-9906-4B01-8512-2E41BC8355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2400" y="584200"/>
            <a:ext cx="6451600" cy="688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1-التكرار النسبي المجمع المتزايد( التواتر المجمع المتزايد)</a:t>
            </a:r>
            <a:endParaRPr lang="fr-FR" sz="3600" kern="10">
              <a:solidFill>
                <a:srgbClr val="33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3922" name="Rectangle 18">
            <a:extLst>
              <a:ext uri="{FF2B5EF4-FFF2-40B4-BE49-F238E27FC236}">
                <a16:creationId xmlns:a16="http://schemas.microsoft.com/office/drawing/2014/main" id="{038B2747-B48C-4BB4-8895-0A1CDA9D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2349500"/>
            <a:ext cx="3538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التكرار النسبي المجمع المتزايد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24" name="Rectangle 20">
            <a:extLst>
              <a:ext uri="{FF2B5EF4-FFF2-40B4-BE49-F238E27FC236}">
                <a16:creationId xmlns:a16="http://schemas.microsoft.com/office/drawing/2014/main" id="{E7C8079E-B228-4D06-BB49-B5F77F2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12988"/>
            <a:ext cx="2974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ـــــــــــــــــــــــــــــ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25" name="Rectangle 21">
            <a:extLst>
              <a:ext uri="{FF2B5EF4-FFF2-40B4-BE49-F238E27FC236}">
                <a16:creationId xmlns:a16="http://schemas.microsoft.com/office/drawing/2014/main" id="{08B5EADB-76F8-416C-B578-7905D5C7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52625"/>
            <a:ext cx="25542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المجمع المتزايد</a:t>
            </a: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26" name="Rectangle 22">
            <a:extLst>
              <a:ext uri="{FF2B5EF4-FFF2-40B4-BE49-F238E27FC236}">
                <a16:creationId xmlns:a16="http://schemas.microsoft.com/office/drawing/2014/main" id="{3884DE16-2DF3-478E-8524-BBD21D9B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2744788"/>
            <a:ext cx="1423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الكلي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27" name="WordArt 23">
            <a:extLst>
              <a:ext uri="{FF2B5EF4-FFF2-40B4-BE49-F238E27FC236}">
                <a16:creationId xmlns:a16="http://schemas.microsoft.com/office/drawing/2014/main" id="{16D70971-E092-42E5-B344-0F7BE6583B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488" y="3573463"/>
            <a:ext cx="6451600" cy="688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33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2-التكرار النسبي المجمع المتناقص( التواتر المجمع المتناقص)</a:t>
            </a:r>
            <a:endParaRPr lang="fr-FR" sz="3600" kern="10">
              <a:solidFill>
                <a:srgbClr val="33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23939" name="Group 35">
            <a:extLst>
              <a:ext uri="{FF2B5EF4-FFF2-40B4-BE49-F238E27FC236}">
                <a16:creationId xmlns:a16="http://schemas.microsoft.com/office/drawing/2014/main" id="{CE566502-1C95-4577-BF60-AB41C955141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508500"/>
          <a:ext cx="8605838" cy="2305050"/>
        </p:xfrm>
        <a:graphic>
          <a:graphicData uri="http://schemas.openxmlformats.org/drawingml/2006/table">
            <a:tbl>
              <a:tblPr rtl="1"/>
              <a:tblGrid>
                <a:gridCol w="860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50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941" name="Rectangle 37">
            <a:extLst>
              <a:ext uri="{FF2B5EF4-FFF2-40B4-BE49-F238E27FC236}">
                <a16:creationId xmlns:a16="http://schemas.microsoft.com/office/drawing/2014/main" id="{BE1BAD80-4851-4530-91BC-CFE96A68A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4689475"/>
            <a:ext cx="38909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النسبي المجمع  المتناقص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2" name="Rectangle 38">
            <a:extLst>
              <a:ext uri="{FF2B5EF4-FFF2-40B4-BE49-F238E27FC236}">
                <a16:creationId xmlns:a16="http://schemas.microsoft.com/office/drawing/2014/main" id="{1BDD876D-82CF-4753-A9BE-D340ED23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652963"/>
            <a:ext cx="4319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هو نسبة التكرار المجمع المتناقص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3" name="Rectangle 39">
            <a:extLst>
              <a:ext uri="{FF2B5EF4-FFF2-40B4-BE49-F238E27FC236}">
                <a16:creationId xmlns:a16="http://schemas.microsoft.com/office/drawing/2014/main" id="{DC395562-9E92-46D7-A7F0-FA35B3E5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157788"/>
            <a:ext cx="22939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إلى التكرار الكلي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4" name="Rectangle 40">
            <a:extLst>
              <a:ext uri="{FF2B5EF4-FFF2-40B4-BE49-F238E27FC236}">
                <a16:creationId xmlns:a16="http://schemas.microsoft.com/office/drawing/2014/main" id="{F68A80F0-D6A4-4C3D-B1BE-F52674818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876925"/>
            <a:ext cx="3724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أي التكرار النسبي المجمع المتناقص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5" name="Rectangle 41">
            <a:extLst>
              <a:ext uri="{FF2B5EF4-FFF2-40B4-BE49-F238E27FC236}">
                <a16:creationId xmlns:a16="http://schemas.microsoft.com/office/drawing/2014/main" id="{2651C9A5-379B-4BF9-B373-7DBE1BE9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842000"/>
            <a:ext cx="29749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ـــــــــــــــــــــــــــــ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6" name="Rectangle 42">
            <a:extLst>
              <a:ext uri="{FF2B5EF4-FFF2-40B4-BE49-F238E27FC236}">
                <a16:creationId xmlns:a16="http://schemas.microsoft.com/office/drawing/2014/main" id="{BFD17951-A04F-4993-B112-417D0F0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5653088"/>
            <a:ext cx="2627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المجمع المتناقص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47" name="Rectangle 43">
            <a:extLst>
              <a:ext uri="{FF2B5EF4-FFF2-40B4-BE49-F238E27FC236}">
                <a16:creationId xmlns:a16="http://schemas.microsoft.com/office/drawing/2014/main" id="{7E00C506-715A-44DB-A4ED-D50FDA29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400800"/>
            <a:ext cx="1423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 الكلي</a:t>
            </a:r>
            <a:endParaRPr lang="fr-FR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39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  <p:bldP spid="123917" grpId="0"/>
      <p:bldP spid="123918" grpId="0"/>
      <p:bldP spid="123919" grpId="0"/>
      <p:bldP spid="123922" grpId="0"/>
      <p:bldP spid="123924" grpId="0"/>
      <p:bldP spid="123925" grpId="0"/>
      <p:bldP spid="123926" grpId="0"/>
      <p:bldP spid="123941" grpId="0"/>
      <p:bldP spid="123942" grpId="0"/>
      <p:bldP spid="123943" grpId="0"/>
      <p:bldP spid="123944" grpId="0"/>
      <p:bldP spid="123945" grpId="0"/>
      <p:bldP spid="123946" grpId="0"/>
      <p:bldP spid="1239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5137C0C-AA76-4242-A8FE-B4936B4C5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9900">
              <a:alpha val="5800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ar-DZ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ar-DZ"/>
          </a:p>
        </p:txBody>
      </p:sp>
      <p:sp>
        <p:nvSpPr>
          <p:cNvPr id="124932" name="WordArt 4">
            <a:extLst>
              <a:ext uri="{FF2B5EF4-FFF2-40B4-BE49-F238E27FC236}">
                <a16:creationId xmlns:a16="http://schemas.microsoft.com/office/drawing/2014/main" id="{AF39F120-4408-4F58-9301-18C70C2452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138" y="0"/>
            <a:ext cx="1152525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تطبيق :</a:t>
            </a:r>
            <a:endParaRPr lang="fr-F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3B2ED156-E970-43D4-B1EE-65424DE77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273050"/>
            <a:ext cx="28971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نضع في الجدول الآتي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D1172E47-DCEA-40B2-920F-8FE9A754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0350"/>
            <a:ext cx="29067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درجة الحرارة المتوسطة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A5B52FB8-87FD-4885-BD7C-45DDDEA9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425"/>
            <a:ext cx="18049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لأيام سنة من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E6CEA182-AF8B-43F6-AC75-019DEEB9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873125"/>
            <a:ext cx="14620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السنوات ،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5017" name="Group 89">
            <a:extLst>
              <a:ext uri="{FF2B5EF4-FFF2-40B4-BE49-F238E27FC236}">
                <a16:creationId xmlns:a16="http://schemas.microsoft.com/office/drawing/2014/main" id="{B8DA2C48-6BDF-43D7-84A6-AE340D0A2110}"/>
              </a:ext>
            </a:extLst>
          </p:cNvPr>
          <p:cNvGraphicFramePr>
            <a:graphicFrameLocks noGrp="1"/>
          </p:cNvGraphicFramePr>
          <p:nvPr/>
        </p:nvGraphicFramePr>
        <p:xfrm>
          <a:off x="358775" y="1665288"/>
          <a:ext cx="8426450" cy="1150937"/>
        </p:xfrm>
        <a:graphic>
          <a:graphicData uri="http://schemas.openxmlformats.org/drawingml/2006/table">
            <a:tbl>
              <a:tblPr rtl="1"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8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D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 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5002" name="Object 74">
            <a:extLst>
              <a:ext uri="{FF2B5EF4-FFF2-40B4-BE49-F238E27FC236}">
                <a16:creationId xmlns:a16="http://schemas.microsoft.com/office/drawing/2014/main" id="{B3FA8C0B-C12F-4AA9-BAE3-EFA55860B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1736725"/>
          <a:ext cx="4683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3" imgW="215640" imgH="203040" progId="Equation.DSMT4">
                  <p:embed/>
                </p:oleObj>
              </mc:Choice>
              <mc:Fallback>
                <p:oleObj name="Equation" r:id="rId3" imgW="215640" imgH="20304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1736725"/>
                        <a:ext cx="4683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018" name="Rectangle 90">
            <a:extLst>
              <a:ext uri="{FF2B5EF4-FFF2-40B4-BE49-F238E27FC236}">
                <a16:creationId xmlns:a16="http://schemas.microsoft.com/office/drawing/2014/main" id="{8521FBDC-A29B-405C-AB59-B6A4F96C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836613"/>
            <a:ext cx="36401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لمدينة من المدن الجزائرية.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19" name="Rectangle 91">
            <a:extLst>
              <a:ext uri="{FF2B5EF4-FFF2-40B4-BE49-F238E27FC236}">
                <a16:creationId xmlns:a16="http://schemas.microsoft.com/office/drawing/2014/main" id="{6025051E-B7D9-436D-B92F-E5A54E0D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176588"/>
            <a:ext cx="24399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أعد نقل الجدول،</a:t>
            </a: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0" name="Rectangle 92">
            <a:extLst>
              <a:ext uri="{FF2B5EF4-FFF2-40B4-BE49-F238E27FC236}">
                <a16:creationId xmlns:a16="http://schemas.microsoft.com/office/drawing/2014/main" id="{2C933B02-536A-4E9B-A578-39F774F3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213100"/>
            <a:ext cx="2597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وحدد فيه التكرارات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2" name="Rectangle 94">
            <a:extLst>
              <a:ext uri="{FF2B5EF4-FFF2-40B4-BE49-F238E27FC236}">
                <a16:creationId xmlns:a16="http://schemas.microsoft.com/office/drawing/2014/main" id="{B06F997B-911E-4839-9677-50749D46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4448175"/>
            <a:ext cx="1565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المتناقصة  ،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3" name="Rectangle 95">
            <a:extLst>
              <a:ext uri="{FF2B5EF4-FFF2-40B4-BE49-F238E27FC236}">
                <a16:creationId xmlns:a16="http://schemas.microsoft.com/office/drawing/2014/main" id="{FE34F084-6339-4765-87A2-3199387E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29113"/>
            <a:ext cx="3355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التواترات المجمعة المتزايدة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4" name="Rectangle 96">
            <a:extLst>
              <a:ext uri="{FF2B5EF4-FFF2-40B4-BE49-F238E27FC236}">
                <a16:creationId xmlns:a16="http://schemas.microsoft.com/office/drawing/2014/main" id="{B07B8C1D-44A9-4F26-8668-FE6AF2A3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700213"/>
            <a:ext cx="20113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درجة الحرارة بـ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5" name="Rectangle 97">
            <a:extLst>
              <a:ext uri="{FF2B5EF4-FFF2-40B4-BE49-F238E27FC236}">
                <a16:creationId xmlns:a16="http://schemas.microsoft.com/office/drawing/2014/main" id="{278E351A-D0D1-4B34-9364-D3A7AAEF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312988"/>
            <a:ext cx="1266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عدد الأيام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6" name="Rectangle 98">
            <a:extLst>
              <a:ext uri="{FF2B5EF4-FFF2-40B4-BE49-F238E27FC236}">
                <a16:creationId xmlns:a16="http://schemas.microsoft.com/office/drawing/2014/main" id="{68B2C99C-5194-4A8A-BE6C-CCCE1D13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824288"/>
            <a:ext cx="2708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أضف إليه خانات :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7" name="Rectangle 99">
            <a:extLst>
              <a:ext uri="{FF2B5EF4-FFF2-40B4-BE49-F238E27FC236}">
                <a16:creationId xmlns:a16="http://schemas.microsoft.com/office/drawing/2014/main" id="{DB15B405-F7C3-4664-8087-0DBCB5788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3752850"/>
            <a:ext cx="3314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التكرارات المجمعة المتزايدة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8" name="Rectangle 100">
            <a:extLst>
              <a:ext uri="{FF2B5EF4-FFF2-40B4-BE49-F238E27FC236}">
                <a16:creationId xmlns:a16="http://schemas.microsoft.com/office/drawing/2014/main" id="{B23C8EBF-428D-4455-B03D-27B0C5C21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25003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، التكرارات المجمعة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29" name="Rectangle 101">
            <a:extLst>
              <a:ext uri="{FF2B5EF4-FFF2-40B4-BE49-F238E27FC236}">
                <a16:creationId xmlns:a16="http://schemas.microsoft.com/office/drawing/2014/main" id="{F60AA4D1-2F97-4EB4-A5CB-B6A0B2B4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8735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</a:t>
            </a:r>
            <a:r>
              <a:rPr lang="ar-D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التواترات المجمعة المتناقصة .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030" name="Rectangle 102">
            <a:extLst>
              <a:ext uri="{FF2B5EF4-FFF2-40B4-BE49-F238E27FC236}">
                <a16:creationId xmlns:a16="http://schemas.microsoft.com/office/drawing/2014/main" id="{E4120F22-4966-4B9D-AA85-F349E5DA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65288"/>
            <a:ext cx="409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1" name="Rectangle 103">
            <a:extLst>
              <a:ext uri="{FF2B5EF4-FFF2-40B4-BE49-F238E27FC236}">
                <a16:creationId xmlns:a16="http://schemas.microsoft.com/office/drawing/2014/main" id="{205F246E-F904-41DE-BCCF-01FFB60C3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66528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2" name="Rectangle 104">
            <a:extLst>
              <a:ext uri="{FF2B5EF4-FFF2-40B4-BE49-F238E27FC236}">
                <a16:creationId xmlns:a16="http://schemas.microsoft.com/office/drawing/2014/main" id="{ED697FD8-9680-44B8-9A45-F9D487EB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700213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3" name="Rectangle 105">
            <a:extLst>
              <a:ext uri="{FF2B5EF4-FFF2-40B4-BE49-F238E27FC236}">
                <a16:creationId xmlns:a16="http://schemas.microsoft.com/office/drawing/2014/main" id="{C0B8976F-2E42-4058-9EE0-3D7CDAC2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700213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4" name="Rectangle 106">
            <a:extLst>
              <a:ext uri="{FF2B5EF4-FFF2-40B4-BE49-F238E27FC236}">
                <a16:creationId xmlns:a16="http://schemas.microsoft.com/office/drawing/2014/main" id="{135C7339-3821-4E7D-B708-5C641ACBF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66528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5" name="Rectangle 107">
            <a:extLst>
              <a:ext uri="{FF2B5EF4-FFF2-40B4-BE49-F238E27FC236}">
                <a16:creationId xmlns:a16="http://schemas.microsoft.com/office/drawing/2014/main" id="{79A18659-25E8-471B-95F6-9B42DE14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66528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6" name="Rectangle 108">
            <a:extLst>
              <a:ext uri="{FF2B5EF4-FFF2-40B4-BE49-F238E27FC236}">
                <a16:creationId xmlns:a16="http://schemas.microsoft.com/office/drawing/2014/main" id="{645BEDB5-FFB7-4AAB-9F4E-A164DEA9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66528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35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7" name="Rectangle 109">
            <a:extLst>
              <a:ext uri="{FF2B5EF4-FFF2-40B4-BE49-F238E27FC236}">
                <a16:creationId xmlns:a16="http://schemas.microsoft.com/office/drawing/2014/main" id="{1FE1640E-B18E-4AC9-AE87-09B8C2E0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41550"/>
            <a:ext cx="590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8" name="Rectangle 110">
            <a:extLst>
              <a:ext uri="{FF2B5EF4-FFF2-40B4-BE49-F238E27FC236}">
                <a16:creationId xmlns:a16="http://schemas.microsoft.com/office/drawing/2014/main" id="{39C5489E-3551-44C0-9A2C-B3870F2D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24155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52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39" name="Rectangle 111">
            <a:extLst>
              <a:ext uri="{FF2B5EF4-FFF2-40B4-BE49-F238E27FC236}">
                <a16:creationId xmlns:a16="http://schemas.microsoft.com/office/drawing/2014/main" id="{E450EF92-8C42-49A3-965D-056F8156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276475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43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40" name="Rectangle 112">
            <a:extLst>
              <a:ext uri="{FF2B5EF4-FFF2-40B4-BE49-F238E27FC236}">
                <a16:creationId xmlns:a16="http://schemas.microsoft.com/office/drawing/2014/main" id="{7A503DED-A376-4BF2-BCA0-10D7CB8E0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241550"/>
            <a:ext cx="590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fr-FR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73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41" name="Rectangle 113">
            <a:extLst>
              <a:ext uri="{FF2B5EF4-FFF2-40B4-BE49-F238E27FC236}">
                <a16:creationId xmlns:a16="http://schemas.microsoft.com/office/drawing/2014/main" id="{0085855E-4871-482C-ABD5-414D54BE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276475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65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42" name="Rectangle 114">
            <a:extLst>
              <a:ext uri="{FF2B5EF4-FFF2-40B4-BE49-F238E27FC236}">
                <a16:creationId xmlns:a16="http://schemas.microsoft.com/office/drawing/2014/main" id="{18DE700B-3B15-40D4-AA30-E0435409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24155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71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043" name="Rectangle 115">
            <a:extLst>
              <a:ext uri="{FF2B5EF4-FFF2-40B4-BE49-F238E27FC236}">
                <a16:creationId xmlns:a16="http://schemas.microsoft.com/office/drawing/2014/main" id="{6DE37D0D-77CB-4BFD-909F-EF717FB6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4155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ar-DZ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fr-FR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249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2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5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5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3000" fill="hold"/>
                                        <p:tgtEl>
                                          <p:spTgt spid="12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3000" fill="hold"/>
                                        <p:tgtEl>
                                          <p:spTgt spid="12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1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nimBg="1"/>
      <p:bldP spid="124933" grpId="0"/>
      <p:bldP spid="124934" grpId="0"/>
      <p:bldP spid="124935" grpId="0"/>
      <p:bldP spid="124936" grpId="0"/>
      <p:bldP spid="125018" grpId="0"/>
      <p:bldP spid="125019" grpId="0"/>
      <p:bldP spid="125020" grpId="0"/>
      <p:bldP spid="125022" grpId="0"/>
      <p:bldP spid="125023" grpId="0"/>
      <p:bldP spid="125024" grpId="0"/>
      <p:bldP spid="125026" grpId="0"/>
      <p:bldP spid="125027" grpId="0"/>
      <p:bldP spid="125029" grpId="0"/>
      <p:bldP spid="125030" grpId="0"/>
      <p:bldP spid="125031" grpId="0"/>
      <p:bldP spid="125032" grpId="0"/>
      <p:bldP spid="125033" grpId="0"/>
      <p:bldP spid="125034" grpId="0"/>
      <p:bldP spid="125035" grpId="0"/>
      <p:bldP spid="125036" grpId="0"/>
      <p:bldP spid="125037" grpId="0"/>
      <p:bldP spid="125038" grpId="0"/>
      <p:bldP spid="125039" grpId="0"/>
      <p:bldP spid="125040" grpId="0"/>
      <p:bldP spid="125041" grpId="0"/>
      <p:bldP spid="125042" grpId="0"/>
      <p:bldP spid="125043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>
            <a:alpha val="75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>
            <a:alpha val="75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الإحصاء</Template>
  <TotalTime>1</TotalTime>
  <Words>1992</Words>
  <Application>Microsoft Office PowerPoint</Application>
  <PresentationFormat>Affichage à l'écran (4:3)</PresentationFormat>
  <Paragraphs>920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Times New Roman</vt:lpstr>
      <vt:lpstr>Arial</vt:lpstr>
      <vt:lpstr>Wingdings</vt:lpstr>
      <vt:lpstr>Maple</vt:lpstr>
      <vt:lpstr>MathType 6.0 Equation</vt:lpstr>
      <vt:lpstr>Graphique Microsoft Office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hocine</dc:creator>
  <cp:keywords>p48 physique relizane www.physique48.org</cp:keywords>
  <cp:lastModifiedBy>hocine</cp:lastModifiedBy>
  <cp:revision>1</cp:revision>
  <cp:lastPrinted>1601-01-01T00:00:00Z</cp:lastPrinted>
  <dcterms:created xsi:type="dcterms:W3CDTF">2019-08-12T12:08:08Z</dcterms:created>
  <dcterms:modified xsi:type="dcterms:W3CDTF">2019-08-12T12:09:56Z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