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267" r:id="rId2"/>
    <p:sldId id="31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1" r:id="rId17"/>
    <p:sldId id="281" r:id="rId18"/>
    <p:sldId id="292" r:id="rId19"/>
    <p:sldId id="282" r:id="rId20"/>
    <p:sldId id="293" r:id="rId21"/>
    <p:sldId id="283" r:id="rId22"/>
    <p:sldId id="294" r:id="rId23"/>
    <p:sldId id="295" r:id="rId24"/>
    <p:sldId id="296" r:id="rId25"/>
    <p:sldId id="297" r:id="rId26"/>
    <p:sldId id="284" r:id="rId27"/>
    <p:sldId id="285" r:id="rId28"/>
    <p:sldId id="286" r:id="rId29"/>
    <p:sldId id="298" r:id="rId30"/>
    <p:sldId id="300" r:id="rId31"/>
    <p:sldId id="263" r:id="rId32"/>
    <p:sldId id="287" r:id="rId33"/>
    <p:sldId id="301" r:id="rId34"/>
    <p:sldId id="302" r:id="rId35"/>
    <p:sldId id="303" r:id="rId36"/>
    <p:sldId id="288" r:id="rId37"/>
    <p:sldId id="289" r:id="rId38"/>
    <p:sldId id="304" r:id="rId39"/>
    <p:sldId id="305" r:id="rId40"/>
    <p:sldId id="306" r:id="rId41"/>
    <p:sldId id="307" r:id="rId42"/>
    <p:sldId id="290" r:id="rId43"/>
    <p:sldId id="308" r:id="rId44"/>
    <p:sldId id="309" r:id="rId45"/>
    <p:sldId id="310" r:id="rId4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99"/>
    <a:srgbClr val="66FF33"/>
    <a:srgbClr val="000099"/>
    <a:srgbClr val="FF6600"/>
    <a:srgbClr val="33CC33"/>
    <a:srgbClr val="CCFF33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2" autoAdjust="0"/>
    <p:restoredTop sz="94435" autoAdjust="0"/>
  </p:normalViewPr>
  <p:slideViewPr>
    <p:cSldViewPr>
      <p:cViewPr varScale="1">
        <p:scale>
          <a:sx n="54" d="100"/>
          <a:sy n="54" d="100"/>
        </p:scale>
        <p:origin x="3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23" Type="http://schemas.openxmlformats.org/officeDocument/2006/relationships/image" Target="../media/image24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189.wmf"/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12" Type="http://schemas.openxmlformats.org/officeDocument/2006/relationships/image" Target="../media/image188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5" Type="http://schemas.openxmlformats.org/officeDocument/2006/relationships/image" Target="../media/image181.wmf"/><Relationship Id="rId10" Type="http://schemas.openxmlformats.org/officeDocument/2006/relationships/image" Target="../media/image186.wmf"/><Relationship Id="rId4" Type="http://schemas.openxmlformats.org/officeDocument/2006/relationships/image" Target="../media/image180.wmf"/><Relationship Id="rId9" Type="http://schemas.openxmlformats.org/officeDocument/2006/relationships/image" Target="../media/image18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11" Type="http://schemas.openxmlformats.org/officeDocument/2006/relationships/image" Target="../media/image201.wmf"/><Relationship Id="rId5" Type="http://schemas.openxmlformats.org/officeDocument/2006/relationships/image" Target="../media/image195.wmf"/><Relationship Id="rId10" Type="http://schemas.openxmlformats.org/officeDocument/2006/relationships/image" Target="../media/image200.wmf"/><Relationship Id="rId4" Type="http://schemas.openxmlformats.org/officeDocument/2006/relationships/image" Target="../media/image194.wmf"/><Relationship Id="rId9" Type="http://schemas.openxmlformats.org/officeDocument/2006/relationships/image" Target="../media/image19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image" Target="../media/image204.wmf"/><Relationship Id="rId7" Type="http://schemas.openxmlformats.org/officeDocument/2006/relationships/image" Target="../media/image208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6" Type="http://schemas.openxmlformats.org/officeDocument/2006/relationships/image" Target="../media/image207.wmf"/><Relationship Id="rId11" Type="http://schemas.openxmlformats.org/officeDocument/2006/relationships/image" Target="../media/image212.wmf"/><Relationship Id="rId5" Type="http://schemas.openxmlformats.org/officeDocument/2006/relationships/image" Target="../media/image206.wmf"/><Relationship Id="rId10" Type="http://schemas.openxmlformats.org/officeDocument/2006/relationships/image" Target="../media/image211.wmf"/><Relationship Id="rId4" Type="http://schemas.openxmlformats.org/officeDocument/2006/relationships/image" Target="../media/image205.wmf"/><Relationship Id="rId9" Type="http://schemas.openxmlformats.org/officeDocument/2006/relationships/image" Target="../media/image21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wmf"/><Relationship Id="rId1" Type="http://schemas.openxmlformats.org/officeDocument/2006/relationships/image" Target="../media/image21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image" Target="../media/image227.wmf"/><Relationship Id="rId18" Type="http://schemas.openxmlformats.org/officeDocument/2006/relationships/image" Target="../media/image232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12" Type="http://schemas.openxmlformats.org/officeDocument/2006/relationships/image" Target="../media/image226.wmf"/><Relationship Id="rId17" Type="http://schemas.openxmlformats.org/officeDocument/2006/relationships/image" Target="../media/image231.wmf"/><Relationship Id="rId2" Type="http://schemas.openxmlformats.org/officeDocument/2006/relationships/image" Target="../media/image216.wmf"/><Relationship Id="rId16" Type="http://schemas.openxmlformats.org/officeDocument/2006/relationships/image" Target="../media/image230.wmf"/><Relationship Id="rId20" Type="http://schemas.openxmlformats.org/officeDocument/2006/relationships/image" Target="../media/image234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11" Type="http://schemas.openxmlformats.org/officeDocument/2006/relationships/image" Target="../media/image225.wmf"/><Relationship Id="rId5" Type="http://schemas.openxmlformats.org/officeDocument/2006/relationships/image" Target="../media/image219.wmf"/><Relationship Id="rId15" Type="http://schemas.openxmlformats.org/officeDocument/2006/relationships/image" Target="../media/image229.wmf"/><Relationship Id="rId10" Type="http://schemas.openxmlformats.org/officeDocument/2006/relationships/image" Target="../media/image224.wmf"/><Relationship Id="rId19" Type="http://schemas.openxmlformats.org/officeDocument/2006/relationships/image" Target="../media/image233.wmf"/><Relationship Id="rId4" Type="http://schemas.openxmlformats.org/officeDocument/2006/relationships/image" Target="../media/image218.wmf"/><Relationship Id="rId9" Type="http://schemas.openxmlformats.org/officeDocument/2006/relationships/image" Target="../media/image223.wmf"/><Relationship Id="rId14" Type="http://schemas.openxmlformats.org/officeDocument/2006/relationships/image" Target="../media/image22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13" Type="http://schemas.openxmlformats.org/officeDocument/2006/relationships/image" Target="../media/image247.wmf"/><Relationship Id="rId18" Type="http://schemas.openxmlformats.org/officeDocument/2006/relationships/image" Target="../media/image252.wmf"/><Relationship Id="rId3" Type="http://schemas.openxmlformats.org/officeDocument/2006/relationships/image" Target="../media/image237.wmf"/><Relationship Id="rId21" Type="http://schemas.openxmlformats.org/officeDocument/2006/relationships/image" Target="../media/image255.wmf"/><Relationship Id="rId7" Type="http://schemas.openxmlformats.org/officeDocument/2006/relationships/image" Target="../media/image241.wmf"/><Relationship Id="rId12" Type="http://schemas.openxmlformats.org/officeDocument/2006/relationships/image" Target="../media/image246.wmf"/><Relationship Id="rId17" Type="http://schemas.openxmlformats.org/officeDocument/2006/relationships/image" Target="../media/image251.wmf"/><Relationship Id="rId2" Type="http://schemas.openxmlformats.org/officeDocument/2006/relationships/image" Target="../media/image236.wmf"/><Relationship Id="rId16" Type="http://schemas.openxmlformats.org/officeDocument/2006/relationships/image" Target="../media/image250.wmf"/><Relationship Id="rId20" Type="http://schemas.openxmlformats.org/officeDocument/2006/relationships/image" Target="../media/image254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11" Type="http://schemas.openxmlformats.org/officeDocument/2006/relationships/image" Target="../media/image245.wmf"/><Relationship Id="rId24" Type="http://schemas.openxmlformats.org/officeDocument/2006/relationships/image" Target="../media/image258.wmf"/><Relationship Id="rId5" Type="http://schemas.openxmlformats.org/officeDocument/2006/relationships/image" Target="../media/image239.wmf"/><Relationship Id="rId15" Type="http://schemas.openxmlformats.org/officeDocument/2006/relationships/image" Target="../media/image249.wmf"/><Relationship Id="rId23" Type="http://schemas.openxmlformats.org/officeDocument/2006/relationships/image" Target="../media/image257.wmf"/><Relationship Id="rId10" Type="http://schemas.openxmlformats.org/officeDocument/2006/relationships/image" Target="../media/image244.wmf"/><Relationship Id="rId19" Type="http://schemas.openxmlformats.org/officeDocument/2006/relationships/image" Target="../media/image253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Relationship Id="rId14" Type="http://schemas.openxmlformats.org/officeDocument/2006/relationships/image" Target="../media/image248.wmf"/><Relationship Id="rId22" Type="http://schemas.openxmlformats.org/officeDocument/2006/relationships/image" Target="../media/image25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image" Target="../media/image263.wmf"/><Relationship Id="rId18" Type="http://schemas.openxmlformats.org/officeDocument/2006/relationships/image" Target="../media/image268.wmf"/><Relationship Id="rId3" Type="http://schemas.openxmlformats.org/officeDocument/2006/relationships/image" Target="../media/image252.wmf"/><Relationship Id="rId21" Type="http://schemas.openxmlformats.org/officeDocument/2006/relationships/image" Target="../media/image271.wmf"/><Relationship Id="rId7" Type="http://schemas.openxmlformats.org/officeDocument/2006/relationships/image" Target="../media/image256.wmf"/><Relationship Id="rId12" Type="http://schemas.openxmlformats.org/officeDocument/2006/relationships/image" Target="../media/image262.wmf"/><Relationship Id="rId17" Type="http://schemas.openxmlformats.org/officeDocument/2006/relationships/image" Target="../media/image267.wmf"/><Relationship Id="rId2" Type="http://schemas.openxmlformats.org/officeDocument/2006/relationships/image" Target="../media/image251.wmf"/><Relationship Id="rId16" Type="http://schemas.openxmlformats.org/officeDocument/2006/relationships/image" Target="../media/image266.wmf"/><Relationship Id="rId20" Type="http://schemas.openxmlformats.org/officeDocument/2006/relationships/image" Target="../media/image270.wmf"/><Relationship Id="rId1" Type="http://schemas.openxmlformats.org/officeDocument/2006/relationships/image" Target="../media/image259.wmf"/><Relationship Id="rId6" Type="http://schemas.openxmlformats.org/officeDocument/2006/relationships/image" Target="../media/image255.wmf"/><Relationship Id="rId11" Type="http://schemas.openxmlformats.org/officeDocument/2006/relationships/image" Target="../media/image261.wmf"/><Relationship Id="rId5" Type="http://schemas.openxmlformats.org/officeDocument/2006/relationships/image" Target="../media/image250.wmf"/><Relationship Id="rId15" Type="http://schemas.openxmlformats.org/officeDocument/2006/relationships/image" Target="../media/image265.wmf"/><Relationship Id="rId10" Type="http://schemas.openxmlformats.org/officeDocument/2006/relationships/image" Target="../media/image260.wmf"/><Relationship Id="rId19" Type="http://schemas.openxmlformats.org/officeDocument/2006/relationships/image" Target="../media/image269.wmf"/><Relationship Id="rId4" Type="http://schemas.openxmlformats.org/officeDocument/2006/relationships/image" Target="../media/image249.wmf"/><Relationship Id="rId9" Type="http://schemas.openxmlformats.org/officeDocument/2006/relationships/image" Target="../media/image258.wmf"/><Relationship Id="rId14" Type="http://schemas.openxmlformats.org/officeDocument/2006/relationships/image" Target="../media/image264.wmf"/><Relationship Id="rId22" Type="http://schemas.openxmlformats.org/officeDocument/2006/relationships/image" Target="../media/image27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13" Type="http://schemas.openxmlformats.org/officeDocument/2006/relationships/image" Target="../media/image285.wmf"/><Relationship Id="rId18" Type="http://schemas.openxmlformats.org/officeDocument/2006/relationships/image" Target="../media/image290.wmf"/><Relationship Id="rId3" Type="http://schemas.openxmlformats.org/officeDocument/2006/relationships/image" Target="../media/image275.wmf"/><Relationship Id="rId21" Type="http://schemas.openxmlformats.org/officeDocument/2006/relationships/image" Target="../media/image293.wmf"/><Relationship Id="rId7" Type="http://schemas.openxmlformats.org/officeDocument/2006/relationships/image" Target="../media/image279.wmf"/><Relationship Id="rId12" Type="http://schemas.openxmlformats.org/officeDocument/2006/relationships/image" Target="../media/image284.wmf"/><Relationship Id="rId17" Type="http://schemas.openxmlformats.org/officeDocument/2006/relationships/image" Target="../media/image289.wmf"/><Relationship Id="rId2" Type="http://schemas.openxmlformats.org/officeDocument/2006/relationships/image" Target="../media/image274.wmf"/><Relationship Id="rId16" Type="http://schemas.openxmlformats.org/officeDocument/2006/relationships/image" Target="../media/image288.wmf"/><Relationship Id="rId20" Type="http://schemas.openxmlformats.org/officeDocument/2006/relationships/image" Target="../media/image292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11" Type="http://schemas.openxmlformats.org/officeDocument/2006/relationships/image" Target="../media/image283.wmf"/><Relationship Id="rId5" Type="http://schemas.openxmlformats.org/officeDocument/2006/relationships/image" Target="../media/image277.wmf"/><Relationship Id="rId15" Type="http://schemas.openxmlformats.org/officeDocument/2006/relationships/image" Target="../media/image287.wmf"/><Relationship Id="rId10" Type="http://schemas.openxmlformats.org/officeDocument/2006/relationships/image" Target="../media/image282.wmf"/><Relationship Id="rId19" Type="http://schemas.openxmlformats.org/officeDocument/2006/relationships/image" Target="../media/image291.wmf"/><Relationship Id="rId4" Type="http://schemas.openxmlformats.org/officeDocument/2006/relationships/image" Target="../media/image276.wmf"/><Relationship Id="rId9" Type="http://schemas.openxmlformats.org/officeDocument/2006/relationships/image" Target="../media/image281.wmf"/><Relationship Id="rId14" Type="http://schemas.openxmlformats.org/officeDocument/2006/relationships/image" Target="../media/image28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13" Type="http://schemas.openxmlformats.org/officeDocument/2006/relationships/image" Target="../media/image307.wmf"/><Relationship Id="rId18" Type="http://schemas.openxmlformats.org/officeDocument/2006/relationships/image" Target="../media/image312.wmf"/><Relationship Id="rId3" Type="http://schemas.openxmlformats.org/officeDocument/2006/relationships/image" Target="../media/image297.wmf"/><Relationship Id="rId21" Type="http://schemas.openxmlformats.org/officeDocument/2006/relationships/image" Target="../media/image315.wmf"/><Relationship Id="rId7" Type="http://schemas.openxmlformats.org/officeDocument/2006/relationships/image" Target="../media/image301.wmf"/><Relationship Id="rId12" Type="http://schemas.openxmlformats.org/officeDocument/2006/relationships/image" Target="../media/image306.wmf"/><Relationship Id="rId17" Type="http://schemas.openxmlformats.org/officeDocument/2006/relationships/image" Target="../media/image311.wmf"/><Relationship Id="rId2" Type="http://schemas.openxmlformats.org/officeDocument/2006/relationships/image" Target="../media/image296.wmf"/><Relationship Id="rId16" Type="http://schemas.openxmlformats.org/officeDocument/2006/relationships/image" Target="../media/image310.wmf"/><Relationship Id="rId20" Type="http://schemas.openxmlformats.org/officeDocument/2006/relationships/image" Target="../media/image314.wmf"/><Relationship Id="rId1" Type="http://schemas.openxmlformats.org/officeDocument/2006/relationships/image" Target="../media/image295.wmf"/><Relationship Id="rId6" Type="http://schemas.openxmlformats.org/officeDocument/2006/relationships/image" Target="../media/image300.wmf"/><Relationship Id="rId11" Type="http://schemas.openxmlformats.org/officeDocument/2006/relationships/image" Target="../media/image305.wmf"/><Relationship Id="rId5" Type="http://schemas.openxmlformats.org/officeDocument/2006/relationships/image" Target="../media/image299.wmf"/><Relationship Id="rId15" Type="http://schemas.openxmlformats.org/officeDocument/2006/relationships/image" Target="../media/image309.wmf"/><Relationship Id="rId10" Type="http://schemas.openxmlformats.org/officeDocument/2006/relationships/image" Target="../media/image304.wmf"/><Relationship Id="rId19" Type="http://schemas.openxmlformats.org/officeDocument/2006/relationships/image" Target="../media/image313.wmf"/><Relationship Id="rId4" Type="http://schemas.openxmlformats.org/officeDocument/2006/relationships/image" Target="../media/image298.wmf"/><Relationship Id="rId9" Type="http://schemas.openxmlformats.org/officeDocument/2006/relationships/image" Target="../media/image303.wmf"/><Relationship Id="rId14" Type="http://schemas.openxmlformats.org/officeDocument/2006/relationships/image" Target="../media/image30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3" Type="http://schemas.openxmlformats.org/officeDocument/2006/relationships/image" Target="../media/image318.wmf"/><Relationship Id="rId7" Type="http://schemas.openxmlformats.org/officeDocument/2006/relationships/image" Target="../media/image322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Relationship Id="rId6" Type="http://schemas.openxmlformats.org/officeDocument/2006/relationships/image" Target="../media/image321.wmf"/><Relationship Id="rId5" Type="http://schemas.openxmlformats.org/officeDocument/2006/relationships/image" Target="../media/image320.wmf"/><Relationship Id="rId10" Type="http://schemas.openxmlformats.org/officeDocument/2006/relationships/image" Target="../media/image325.wmf"/><Relationship Id="rId4" Type="http://schemas.openxmlformats.org/officeDocument/2006/relationships/image" Target="../media/image319.wmf"/><Relationship Id="rId9" Type="http://schemas.openxmlformats.org/officeDocument/2006/relationships/image" Target="../media/image3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18" Type="http://schemas.openxmlformats.org/officeDocument/2006/relationships/image" Target="../media/image42.wmf"/><Relationship Id="rId26" Type="http://schemas.openxmlformats.org/officeDocument/2006/relationships/image" Target="../media/image50.wmf"/><Relationship Id="rId3" Type="http://schemas.openxmlformats.org/officeDocument/2006/relationships/image" Target="../media/image27.wmf"/><Relationship Id="rId21" Type="http://schemas.openxmlformats.org/officeDocument/2006/relationships/image" Target="../media/image45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5" Type="http://schemas.openxmlformats.org/officeDocument/2006/relationships/image" Target="../media/image49.wmf"/><Relationship Id="rId2" Type="http://schemas.openxmlformats.org/officeDocument/2006/relationships/image" Target="../media/image26.wmf"/><Relationship Id="rId16" Type="http://schemas.openxmlformats.org/officeDocument/2006/relationships/image" Target="../media/image40.wmf"/><Relationship Id="rId20" Type="http://schemas.openxmlformats.org/officeDocument/2006/relationships/image" Target="../media/image44.wmf"/><Relationship Id="rId29" Type="http://schemas.openxmlformats.org/officeDocument/2006/relationships/image" Target="../media/image53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24" Type="http://schemas.openxmlformats.org/officeDocument/2006/relationships/image" Target="../media/image48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23" Type="http://schemas.openxmlformats.org/officeDocument/2006/relationships/image" Target="../media/image47.wmf"/><Relationship Id="rId28" Type="http://schemas.openxmlformats.org/officeDocument/2006/relationships/image" Target="../media/image52.wmf"/><Relationship Id="rId10" Type="http://schemas.openxmlformats.org/officeDocument/2006/relationships/image" Target="../media/image34.wmf"/><Relationship Id="rId19" Type="http://schemas.openxmlformats.org/officeDocument/2006/relationships/image" Target="../media/image43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Relationship Id="rId22" Type="http://schemas.openxmlformats.org/officeDocument/2006/relationships/image" Target="../media/image46.wmf"/><Relationship Id="rId27" Type="http://schemas.openxmlformats.org/officeDocument/2006/relationships/image" Target="../media/image51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wmf"/><Relationship Id="rId13" Type="http://schemas.openxmlformats.org/officeDocument/2006/relationships/image" Target="../media/image332.wmf"/><Relationship Id="rId18" Type="http://schemas.openxmlformats.org/officeDocument/2006/relationships/image" Target="../media/image337.wmf"/><Relationship Id="rId3" Type="http://schemas.openxmlformats.org/officeDocument/2006/relationships/image" Target="../media/image317.wmf"/><Relationship Id="rId21" Type="http://schemas.openxmlformats.org/officeDocument/2006/relationships/image" Target="../media/image340.wmf"/><Relationship Id="rId7" Type="http://schemas.openxmlformats.org/officeDocument/2006/relationships/image" Target="../media/image326.wmf"/><Relationship Id="rId12" Type="http://schemas.openxmlformats.org/officeDocument/2006/relationships/image" Target="../media/image331.wmf"/><Relationship Id="rId17" Type="http://schemas.openxmlformats.org/officeDocument/2006/relationships/image" Target="../media/image336.wmf"/><Relationship Id="rId2" Type="http://schemas.openxmlformats.org/officeDocument/2006/relationships/image" Target="../media/image43.wmf"/><Relationship Id="rId16" Type="http://schemas.openxmlformats.org/officeDocument/2006/relationships/image" Target="../media/image335.wmf"/><Relationship Id="rId20" Type="http://schemas.openxmlformats.org/officeDocument/2006/relationships/image" Target="../media/image339.wmf"/><Relationship Id="rId1" Type="http://schemas.openxmlformats.org/officeDocument/2006/relationships/image" Target="../media/image316.wmf"/><Relationship Id="rId6" Type="http://schemas.openxmlformats.org/officeDocument/2006/relationships/image" Target="../media/image318.wmf"/><Relationship Id="rId11" Type="http://schemas.openxmlformats.org/officeDocument/2006/relationships/image" Target="../media/image330.wmf"/><Relationship Id="rId5" Type="http://schemas.openxmlformats.org/officeDocument/2006/relationships/image" Target="../media/image320.wmf"/><Relationship Id="rId15" Type="http://schemas.openxmlformats.org/officeDocument/2006/relationships/image" Target="../media/image334.wmf"/><Relationship Id="rId10" Type="http://schemas.openxmlformats.org/officeDocument/2006/relationships/image" Target="../media/image329.wmf"/><Relationship Id="rId19" Type="http://schemas.openxmlformats.org/officeDocument/2006/relationships/image" Target="../media/image338.wmf"/><Relationship Id="rId4" Type="http://schemas.openxmlformats.org/officeDocument/2006/relationships/image" Target="../media/image319.wmf"/><Relationship Id="rId9" Type="http://schemas.openxmlformats.org/officeDocument/2006/relationships/image" Target="../media/image328.wmf"/><Relationship Id="rId14" Type="http://schemas.openxmlformats.org/officeDocument/2006/relationships/image" Target="../media/image33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13" Type="http://schemas.openxmlformats.org/officeDocument/2006/relationships/image" Target="../media/image353.wmf"/><Relationship Id="rId18" Type="http://schemas.openxmlformats.org/officeDocument/2006/relationships/image" Target="../media/image358.wmf"/><Relationship Id="rId3" Type="http://schemas.openxmlformats.org/officeDocument/2006/relationships/image" Target="../media/image343.wmf"/><Relationship Id="rId7" Type="http://schemas.openxmlformats.org/officeDocument/2006/relationships/image" Target="../media/image347.wmf"/><Relationship Id="rId12" Type="http://schemas.openxmlformats.org/officeDocument/2006/relationships/image" Target="../media/image352.wmf"/><Relationship Id="rId17" Type="http://schemas.openxmlformats.org/officeDocument/2006/relationships/image" Target="../media/image357.wmf"/><Relationship Id="rId2" Type="http://schemas.openxmlformats.org/officeDocument/2006/relationships/image" Target="../media/image342.wmf"/><Relationship Id="rId16" Type="http://schemas.openxmlformats.org/officeDocument/2006/relationships/image" Target="../media/image356.wmf"/><Relationship Id="rId1" Type="http://schemas.openxmlformats.org/officeDocument/2006/relationships/image" Target="../media/image341.wmf"/><Relationship Id="rId6" Type="http://schemas.openxmlformats.org/officeDocument/2006/relationships/image" Target="../media/image346.wmf"/><Relationship Id="rId11" Type="http://schemas.openxmlformats.org/officeDocument/2006/relationships/image" Target="../media/image351.wmf"/><Relationship Id="rId5" Type="http://schemas.openxmlformats.org/officeDocument/2006/relationships/image" Target="../media/image345.wmf"/><Relationship Id="rId15" Type="http://schemas.openxmlformats.org/officeDocument/2006/relationships/image" Target="../media/image355.wmf"/><Relationship Id="rId10" Type="http://schemas.openxmlformats.org/officeDocument/2006/relationships/image" Target="../media/image350.wmf"/><Relationship Id="rId19" Type="http://schemas.openxmlformats.org/officeDocument/2006/relationships/image" Target="../media/image359.wmf"/><Relationship Id="rId4" Type="http://schemas.openxmlformats.org/officeDocument/2006/relationships/image" Target="../media/image344.wmf"/><Relationship Id="rId9" Type="http://schemas.openxmlformats.org/officeDocument/2006/relationships/image" Target="../media/image349.wmf"/><Relationship Id="rId14" Type="http://schemas.openxmlformats.org/officeDocument/2006/relationships/image" Target="../media/image35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wmf"/><Relationship Id="rId13" Type="http://schemas.openxmlformats.org/officeDocument/2006/relationships/image" Target="../media/image143.wmf"/><Relationship Id="rId18" Type="http://schemas.openxmlformats.org/officeDocument/2006/relationships/image" Target="../media/image365.wmf"/><Relationship Id="rId3" Type="http://schemas.openxmlformats.org/officeDocument/2006/relationships/image" Target="../media/image330.wmf"/><Relationship Id="rId21" Type="http://schemas.openxmlformats.org/officeDocument/2006/relationships/image" Target="../media/image368.wmf"/><Relationship Id="rId7" Type="http://schemas.openxmlformats.org/officeDocument/2006/relationships/image" Target="../media/image327.wmf"/><Relationship Id="rId12" Type="http://schemas.openxmlformats.org/officeDocument/2006/relationships/image" Target="../media/image142.wmf"/><Relationship Id="rId17" Type="http://schemas.openxmlformats.org/officeDocument/2006/relationships/image" Target="../media/image364.wmf"/><Relationship Id="rId2" Type="http://schemas.openxmlformats.org/officeDocument/2006/relationships/image" Target="../media/image339.wmf"/><Relationship Id="rId16" Type="http://schemas.openxmlformats.org/officeDocument/2006/relationships/image" Target="../media/image363.wmf"/><Relationship Id="rId20" Type="http://schemas.openxmlformats.org/officeDocument/2006/relationships/image" Target="../media/image367.wmf"/><Relationship Id="rId1" Type="http://schemas.openxmlformats.org/officeDocument/2006/relationships/image" Target="../media/image331.wmf"/><Relationship Id="rId6" Type="http://schemas.openxmlformats.org/officeDocument/2006/relationships/image" Target="../media/image337.wmf"/><Relationship Id="rId11" Type="http://schemas.openxmlformats.org/officeDocument/2006/relationships/image" Target="../media/image360.wmf"/><Relationship Id="rId5" Type="http://schemas.openxmlformats.org/officeDocument/2006/relationships/image" Target="../media/image336.wmf"/><Relationship Id="rId15" Type="http://schemas.openxmlformats.org/officeDocument/2006/relationships/image" Target="../media/image362.wmf"/><Relationship Id="rId10" Type="http://schemas.openxmlformats.org/officeDocument/2006/relationships/image" Target="../media/image334.wmf"/><Relationship Id="rId19" Type="http://schemas.openxmlformats.org/officeDocument/2006/relationships/image" Target="../media/image366.wmf"/><Relationship Id="rId4" Type="http://schemas.openxmlformats.org/officeDocument/2006/relationships/image" Target="../media/image332.wmf"/><Relationship Id="rId9" Type="http://schemas.openxmlformats.org/officeDocument/2006/relationships/image" Target="../media/image329.wmf"/><Relationship Id="rId14" Type="http://schemas.openxmlformats.org/officeDocument/2006/relationships/image" Target="../media/image361.wmf"/><Relationship Id="rId22" Type="http://schemas.openxmlformats.org/officeDocument/2006/relationships/image" Target="../media/image36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wmf"/><Relationship Id="rId13" Type="http://schemas.openxmlformats.org/officeDocument/2006/relationships/image" Target="../media/image380.wmf"/><Relationship Id="rId18" Type="http://schemas.openxmlformats.org/officeDocument/2006/relationships/image" Target="../media/image385.wmf"/><Relationship Id="rId26" Type="http://schemas.openxmlformats.org/officeDocument/2006/relationships/image" Target="../media/image393.wmf"/><Relationship Id="rId3" Type="http://schemas.openxmlformats.org/officeDocument/2006/relationships/image" Target="../media/image371.wmf"/><Relationship Id="rId21" Type="http://schemas.openxmlformats.org/officeDocument/2006/relationships/image" Target="../media/image388.wmf"/><Relationship Id="rId7" Type="http://schemas.openxmlformats.org/officeDocument/2006/relationships/image" Target="../media/image375.wmf"/><Relationship Id="rId12" Type="http://schemas.openxmlformats.org/officeDocument/2006/relationships/image" Target="../media/image43.wmf"/><Relationship Id="rId17" Type="http://schemas.openxmlformats.org/officeDocument/2006/relationships/image" Target="../media/image384.wmf"/><Relationship Id="rId25" Type="http://schemas.openxmlformats.org/officeDocument/2006/relationships/image" Target="../media/image392.wmf"/><Relationship Id="rId2" Type="http://schemas.openxmlformats.org/officeDocument/2006/relationships/image" Target="../media/image370.wmf"/><Relationship Id="rId16" Type="http://schemas.openxmlformats.org/officeDocument/2006/relationships/image" Target="../media/image383.wmf"/><Relationship Id="rId20" Type="http://schemas.openxmlformats.org/officeDocument/2006/relationships/image" Target="../media/image387.wmf"/><Relationship Id="rId1" Type="http://schemas.openxmlformats.org/officeDocument/2006/relationships/image" Target="../media/image321.wmf"/><Relationship Id="rId6" Type="http://schemas.openxmlformats.org/officeDocument/2006/relationships/image" Target="../media/image374.wmf"/><Relationship Id="rId11" Type="http://schemas.openxmlformats.org/officeDocument/2006/relationships/image" Target="../media/image379.wmf"/><Relationship Id="rId24" Type="http://schemas.openxmlformats.org/officeDocument/2006/relationships/image" Target="../media/image391.wmf"/><Relationship Id="rId5" Type="http://schemas.openxmlformats.org/officeDocument/2006/relationships/image" Target="../media/image373.wmf"/><Relationship Id="rId15" Type="http://schemas.openxmlformats.org/officeDocument/2006/relationships/image" Target="../media/image382.wmf"/><Relationship Id="rId23" Type="http://schemas.openxmlformats.org/officeDocument/2006/relationships/image" Target="../media/image390.wmf"/><Relationship Id="rId28" Type="http://schemas.openxmlformats.org/officeDocument/2006/relationships/image" Target="../media/image395.wmf"/><Relationship Id="rId10" Type="http://schemas.openxmlformats.org/officeDocument/2006/relationships/image" Target="../media/image378.wmf"/><Relationship Id="rId19" Type="http://schemas.openxmlformats.org/officeDocument/2006/relationships/image" Target="../media/image386.wmf"/><Relationship Id="rId4" Type="http://schemas.openxmlformats.org/officeDocument/2006/relationships/image" Target="../media/image372.wmf"/><Relationship Id="rId9" Type="http://schemas.openxmlformats.org/officeDocument/2006/relationships/image" Target="../media/image377.wmf"/><Relationship Id="rId14" Type="http://schemas.openxmlformats.org/officeDocument/2006/relationships/image" Target="../media/image381.wmf"/><Relationship Id="rId22" Type="http://schemas.openxmlformats.org/officeDocument/2006/relationships/image" Target="../media/image389.wmf"/><Relationship Id="rId27" Type="http://schemas.openxmlformats.org/officeDocument/2006/relationships/image" Target="../media/image39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wmf"/><Relationship Id="rId13" Type="http://schemas.openxmlformats.org/officeDocument/2006/relationships/image" Target="../media/image408.wmf"/><Relationship Id="rId18" Type="http://schemas.openxmlformats.org/officeDocument/2006/relationships/image" Target="../media/image413.wmf"/><Relationship Id="rId3" Type="http://schemas.openxmlformats.org/officeDocument/2006/relationships/image" Target="../media/image398.wmf"/><Relationship Id="rId21" Type="http://schemas.openxmlformats.org/officeDocument/2006/relationships/image" Target="../media/image416.wmf"/><Relationship Id="rId7" Type="http://schemas.openxmlformats.org/officeDocument/2006/relationships/image" Target="../media/image402.wmf"/><Relationship Id="rId12" Type="http://schemas.openxmlformats.org/officeDocument/2006/relationships/image" Target="../media/image407.wmf"/><Relationship Id="rId17" Type="http://schemas.openxmlformats.org/officeDocument/2006/relationships/image" Target="../media/image412.wmf"/><Relationship Id="rId2" Type="http://schemas.openxmlformats.org/officeDocument/2006/relationships/image" Target="../media/image397.wmf"/><Relationship Id="rId16" Type="http://schemas.openxmlformats.org/officeDocument/2006/relationships/image" Target="../media/image411.wmf"/><Relationship Id="rId20" Type="http://schemas.openxmlformats.org/officeDocument/2006/relationships/image" Target="../media/image415.wmf"/><Relationship Id="rId1" Type="http://schemas.openxmlformats.org/officeDocument/2006/relationships/image" Target="../media/image396.wmf"/><Relationship Id="rId6" Type="http://schemas.openxmlformats.org/officeDocument/2006/relationships/image" Target="../media/image401.wmf"/><Relationship Id="rId11" Type="http://schemas.openxmlformats.org/officeDocument/2006/relationships/image" Target="../media/image406.wmf"/><Relationship Id="rId5" Type="http://schemas.openxmlformats.org/officeDocument/2006/relationships/image" Target="../media/image400.wmf"/><Relationship Id="rId15" Type="http://schemas.openxmlformats.org/officeDocument/2006/relationships/image" Target="../media/image410.wmf"/><Relationship Id="rId10" Type="http://schemas.openxmlformats.org/officeDocument/2006/relationships/image" Target="../media/image405.wmf"/><Relationship Id="rId19" Type="http://schemas.openxmlformats.org/officeDocument/2006/relationships/image" Target="../media/image414.wmf"/><Relationship Id="rId4" Type="http://schemas.openxmlformats.org/officeDocument/2006/relationships/image" Target="../media/image399.wmf"/><Relationship Id="rId9" Type="http://schemas.openxmlformats.org/officeDocument/2006/relationships/image" Target="../media/image404.wmf"/><Relationship Id="rId14" Type="http://schemas.openxmlformats.org/officeDocument/2006/relationships/image" Target="../media/image409.wmf"/><Relationship Id="rId22" Type="http://schemas.openxmlformats.org/officeDocument/2006/relationships/image" Target="../media/image41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wmf"/><Relationship Id="rId13" Type="http://schemas.openxmlformats.org/officeDocument/2006/relationships/image" Target="../media/image430.wmf"/><Relationship Id="rId3" Type="http://schemas.openxmlformats.org/officeDocument/2006/relationships/image" Target="../media/image420.wmf"/><Relationship Id="rId7" Type="http://schemas.openxmlformats.org/officeDocument/2006/relationships/image" Target="../media/image424.wmf"/><Relationship Id="rId12" Type="http://schemas.openxmlformats.org/officeDocument/2006/relationships/image" Target="../media/image429.wmf"/><Relationship Id="rId2" Type="http://schemas.openxmlformats.org/officeDocument/2006/relationships/image" Target="../media/image419.wmf"/><Relationship Id="rId1" Type="http://schemas.openxmlformats.org/officeDocument/2006/relationships/image" Target="../media/image418.wmf"/><Relationship Id="rId6" Type="http://schemas.openxmlformats.org/officeDocument/2006/relationships/image" Target="../media/image423.wmf"/><Relationship Id="rId11" Type="http://schemas.openxmlformats.org/officeDocument/2006/relationships/image" Target="../media/image428.wmf"/><Relationship Id="rId5" Type="http://schemas.openxmlformats.org/officeDocument/2006/relationships/image" Target="../media/image422.wmf"/><Relationship Id="rId15" Type="http://schemas.openxmlformats.org/officeDocument/2006/relationships/image" Target="../media/image432.wmf"/><Relationship Id="rId10" Type="http://schemas.openxmlformats.org/officeDocument/2006/relationships/image" Target="../media/image427.wmf"/><Relationship Id="rId4" Type="http://schemas.openxmlformats.org/officeDocument/2006/relationships/image" Target="../media/image421.wmf"/><Relationship Id="rId9" Type="http://schemas.openxmlformats.org/officeDocument/2006/relationships/image" Target="../media/image426.wmf"/><Relationship Id="rId14" Type="http://schemas.openxmlformats.org/officeDocument/2006/relationships/image" Target="../media/image43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wmf"/><Relationship Id="rId13" Type="http://schemas.openxmlformats.org/officeDocument/2006/relationships/image" Target="../media/image445.wmf"/><Relationship Id="rId18" Type="http://schemas.openxmlformats.org/officeDocument/2006/relationships/image" Target="../media/image450.wmf"/><Relationship Id="rId3" Type="http://schemas.openxmlformats.org/officeDocument/2006/relationships/image" Target="../media/image435.wmf"/><Relationship Id="rId7" Type="http://schemas.openxmlformats.org/officeDocument/2006/relationships/image" Target="../media/image439.wmf"/><Relationship Id="rId12" Type="http://schemas.openxmlformats.org/officeDocument/2006/relationships/image" Target="../media/image444.wmf"/><Relationship Id="rId17" Type="http://schemas.openxmlformats.org/officeDocument/2006/relationships/image" Target="../media/image449.wmf"/><Relationship Id="rId2" Type="http://schemas.openxmlformats.org/officeDocument/2006/relationships/image" Target="../media/image434.wmf"/><Relationship Id="rId16" Type="http://schemas.openxmlformats.org/officeDocument/2006/relationships/image" Target="../media/image448.wmf"/><Relationship Id="rId1" Type="http://schemas.openxmlformats.org/officeDocument/2006/relationships/image" Target="../media/image433.wmf"/><Relationship Id="rId6" Type="http://schemas.openxmlformats.org/officeDocument/2006/relationships/image" Target="../media/image438.wmf"/><Relationship Id="rId11" Type="http://schemas.openxmlformats.org/officeDocument/2006/relationships/image" Target="../media/image443.wmf"/><Relationship Id="rId5" Type="http://schemas.openxmlformats.org/officeDocument/2006/relationships/image" Target="../media/image437.wmf"/><Relationship Id="rId15" Type="http://schemas.openxmlformats.org/officeDocument/2006/relationships/image" Target="../media/image447.wmf"/><Relationship Id="rId10" Type="http://schemas.openxmlformats.org/officeDocument/2006/relationships/image" Target="../media/image442.wmf"/><Relationship Id="rId4" Type="http://schemas.openxmlformats.org/officeDocument/2006/relationships/image" Target="../media/image436.wmf"/><Relationship Id="rId9" Type="http://schemas.openxmlformats.org/officeDocument/2006/relationships/image" Target="../media/image441.wmf"/><Relationship Id="rId14" Type="http://schemas.openxmlformats.org/officeDocument/2006/relationships/image" Target="../media/image44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wmf"/><Relationship Id="rId13" Type="http://schemas.openxmlformats.org/officeDocument/2006/relationships/image" Target="../media/image463.wmf"/><Relationship Id="rId18" Type="http://schemas.openxmlformats.org/officeDocument/2006/relationships/image" Target="../media/image468.wmf"/><Relationship Id="rId3" Type="http://schemas.openxmlformats.org/officeDocument/2006/relationships/image" Target="../media/image453.wmf"/><Relationship Id="rId7" Type="http://schemas.openxmlformats.org/officeDocument/2006/relationships/image" Target="../media/image457.wmf"/><Relationship Id="rId12" Type="http://schemas.openxmlformats.org/officeDocument/2006/relationships/image" Target="../media/image462.wmf"/><Relationship Id="rId17" Type="http://schemas.openxmlformats.org/officeDocument/2006/relationships/image" Target="../media/image467.wmf"/><Relationship Id="rId2" Type="http://schemas.openxmlformats.org/officeDocument/2006/relationships/image" Target="../media/image452.wmf"/><Relationship Id="rId16" Type="http://schemas.openxmlformats.org/officeDocument/2006/relationships/image" Target="../media/image466.wmf"/><Relationship Id="rId20" Type="http://schemas.openxmlformats.org/officeDocument/2006/relationships/image" Target="../media/image43.wmf"/><Relationship Id="rId1" Type="http://schemas.openxmlformats.org/officeDocument/2006/relationships/image" Target="../media/image451.wmf"/><Relationship Id="rId6" Type="http://schemas.openxmlformats.org/officeDocument/2006/relationships/image" Target="../media/image456.wmf"/><Relationship Id="rId11" Type="http://schemas.openxmlformats.org/officeDocument/2006/relationships/image" Target="../media/image461.wmf"/><Relationship Id="rId5" Type="http://schemas.openxmlformats.org/officeDocument/2006/relationships/image" Target="../media/image455.wmf"/><Relationship Id="rId15" Type="http://schemas.openxmlformats.org/officeDocument/2006/relationships/image" Target="../media/image465.wmf"/><Relationship Id="rId10" Type="http://schemas.openxmlformats.org/officeDocument/2006/relationships/image" Target="../media/image460.wmf"/><Relationship Id="rId19" Type="http://schemas.openxmlformats.org/officeDocument/2006/relationships/image" Target="../media/image469.wmf"/><Relationship Id="rId4" Type="http://schemas.openxmlformats.org/officeDocument/2006/relationships/image" Target="../media/image454.wmf"/><Relationship Id="rId9" Type="http://schemas.openxmlformats.org/officeDocument/2006/relationships/image" Target="../media/image459.wmf"/><Relationship Id="rId14" Type="http://schemas.openxmlformats.org/officeDocument/2006/relationships/image" Target="../media/image46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wmf"/><Relationship Id="rId13" Type="http://schemas.openxmlformats.org/officeDocument/2006/relationships/image" Target="../media/image482.wmf"/><Relationship Id="rId3" Type="http://schemas.openxmlformats.org/officeDocument/2006/relationships/image" Target="../media/image472.wmf"/><Relationship Id="rId7" Type="http://schemas.openxmlformats.org/officeDocument/2006/relationships/image" Target="../media/image476.wmf"/><Relationship Id="rId12" Type="http://schemas.openxmlformats.org/officeDocument/2006/relationships/image" Target="../media/image481.wmf"/><Relationship Id="rId2" Type="http://schemas.openxmlformats.org/officeDocument/2006/relationships/image" Target="../media/image471.wmf"/><Relationship Id="rId1" Type="http://schemas.openxmlformats.org/officeDocument/2006/relationships/image" Target="../media/image470.wmf"/><Relationship Id="rId6" Type="http://schemas.openxmlformats.org/officeDocument/2006/relationships/image" Target="../media/image475.wmf"/><Relationship Id="rId11" Type="http://schemas.openxmlformats.org/officeDocument/2006/relationships/image" Target="../media/image480.wmf"/><Relationship Id="rId5" Type="http://schemas.openxmlformats.org/officeDocument/2006/relationships/image" Target="../media/image474.wmf"/><Relationship Id="rId15" Type="http://schemas.openxmlformats.org/officeDocument/2006/relationships/image" Target="../media/image484.wmf"/><Relationship Id="rId10" Type="http://schemas.openxmlformats.org/officeDocument/2006/relationships/image" Target="../media/image479.wmf"/><Relationship Id="rId4" Type="http://schemas.openxmlformats.org/officeDocument/2006/relationships/image" Target="../media/image473.wmf"/><Relationship Id="rId9" Type="http://schemas.openxmlformats.org/officeDocument/2006/relationships/image" Target="../media/image478.wmf"/><Relationship Id="rId14" Type="http://schemas.openxmlformats.org/officeDocument/2006/relationships/image" Target="../media/image48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7.wmf"/><Relationship Id="rId1" Type="http://schemas.openxmlformats.org/officeDocument/2006/relationships/image" Target="../media/image48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9.wmf"/><Relationship Id="rId1" Type="http://schemas.openxmlformats.org/officeDocument/2006/relationships/image" Target="../media/image488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wmf"/><Relationship Id="rId13" Type="http://schemas.openxmlformats.org/officeDocument/2006/relationships/image" Target="../media/image502.wmf"/><Relationship Id="rId3" Type="http://schemas.openxmlformats.org/officeDocument/2006/relationships/image" Target="../media/image492.wmf"/><Relationship Id="rId7" Type="http://schemas.openxmlformats.org/officeDocument/2006/relationships/image" Target="../media/image496.wmf"/><Relationship Id="rId12" Type="http://schemas.openxmlformats.org/officeDocument/2006/relationships/image" Target="../media/image501.wmf"/><Relationship Id="rId2" Type="http://schemas.openxmlformats.org/officeDocument/2006/relationships/image" Target="../media/image491.wmf"/><Relationship Id="rId1" Type="http://schemas.openxmlformats.org/officeDocument/2006/relationships/image" Target="../media/image490.wmf"/><Relationship Id="rId6" Type="http://schemas.openxmlformats.org/officeDocument/2006/relationships/image" Target="../media/image495.wmf"/><Relationship Id="rId11" Type="http://schemas.openxmlformats.org/officeDocument/2006/relationships/image" Target="../media/image500.wmf"/><Relationship Id="rId5" Type="http://schemas.openxmlformats.org/officeDocument/2006/relationships/image" Target="../media/image494.wmf"/><Relationship Id="rId15" Type="http://schemas.openxmlformats.org/officeDocument/2006/relationships/image" Target="../media/image504.wmf"/><Relationship Id="rId10" Type="http://schemas.openxmlformats.org/officeDocument/2006/relationships/image" Target="../media/image499.wmf"/><Relationship Id="rId4" Type="http://schemas.openxmlformats.org/officeDocument/2006/relationships/image" Target="../media/image493.wmf"/><Relationship Id="rId9" Type="http://schemas.openxmlformats.org/officeDocument/2006/relationships/image" Target="../media/image498.wmf"/><Relationship Id="rId14" Type="http://schemas.openxmlformats.org/officeDocument/2006/relationships/image" Target="../media/image503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wmf"/><Relationship Id="rId13" Type="http://schemas.openxmlformats.org/officeDocument/2006/relationships/image" Target="../media/image517.wmf"/><Relationship Id="rId3" Type="http://schemas.openxmlformats.org/officeDocument/2006/relationships/image" Target="../media/image507.wmf"/><Relationship Id="rId7" Type="http://schemas.openxmlformats.org/officeDocument/2006/relationships/image" Target="../media/image511.wmf"/><Relationship Id="rId12" Type="http://schemas.openxmlformats.org/officeDocument/2006/relationships/image" Target="../media/image516.wmf"/><Relationship Id="rId2" Type="http://schemas.openxmlformats.org/officeDocument/2006/relationships/image" Target="../media/image506.wmf"/><Relationship Id="rId1" Type="http://schemas.openxmlformats.org/officeDocument/2006/relationships/image" Target="../media/image505.wmf"/><Relationship Id="rId6" Type="http://schemas.openxmlformats.org/officeDocument/2006/relationships/image" Target="../media/image510.wmf"/><Relationship Id="rId11" Type="http://schemas.openxmlformats.org/officeDocument/2006/relationships/image" Target="../media/image515.wmf"/><Relationship Id="rId5" Type="http://schemas.openxmlformats.org/officeDocument/2006/relationships/image" Target="../media/image509.wmf"/><Relationship Id="rId15" Type="http://schemas.openxmlformats.org/officeDocument/2006/relationships/image" Target="../media/image519.wmf"/><Relationship Id="rId10" Type="http://schemas.openxmlformats.org/officeDocument/2006/relationships/image" Target="../media/image514.wmf"/><Relationship Id="rId4" Type="http://schemas.openxmlformats.org/officeDocument/2006/relationships/image" Target="../media/image508.wmf"/><Relationship Id="rId9" Type="http://schemas.openxmlformats.org/officeDocument/2006/relationships/image" Target="../media/image513.wmf"/><Relationship Id="rId14" Type="http://schemas.openxmlformats.org/officeDocument/2006/relationships/image" Target="../media/image51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wmf"/><Relationship Id="rId13" Type="http://schemas.openxmlformats.org/officeDocument/2006/relationships/image" Target="../media/image532.wmf"/><Relationship Id="rId18" Type="http://schemas.openxmlformats.org/officeDocument/2006/relationships/image" Target="../media/image537.wmf"/><Relationship Id="rId3" Type="http://schemas.openxmlformats.org/officeDocument/2006/relationships/image" Target="../media/image522.wmf"/><Relationship Id="rId21" Type="http://schemas.openxmlformats.org/officeDocument/2006/relationships/image" Target="../media/image540.wmf"/><Relationship Id="rId7" Type="http://schemas.openxmlformats.org/officeDocument/2006/relationships/image" Target="../media/image526.wmf"/><Relationship Id="rId12" Type="http://schemas.openxmlformats.org/officeDocument/2006/relationships/image" Target="../media/image531.wmf"/><Relationship Id="rId17" Type="http://schemas.openxmlformats.org/officeDocument/2006/relationships/image" Target="../media/image536.wmf"/><Relationship Id="rId2" Type="http://schemas.openxmlformats.org/officeDocument/2006/relationships/image" Target="../media/image521.wmf"/><Relationship Id="rId16" Type="http://schemas.openxmlformats.org/officeDocument/2006/relationships/image" Target="../media/image535.wmf"/><Relationship Id="rId20" Type="http://schemas.openxmlformats.org/officeDocument/2006/relationships/image" Target="../media/image539.wmf"/><Relationship Id="rId1" Type="http://schemas.openxmlformats.org/officeDocument/2006/relationships/image" Target="../media/image520.wmf"/><Relationship Id="rId6" Type="http://schemas.openxmlformats.org/officeDocument/2006/relationships/image" Target="../media/image525.wmf"/><Relationship Id="rId11" Type="http://schemas.openxmlformats.org/officeDocument/2006/relationships/image" Target="../media/image530.wmf"/><Relationship Id="rId5" Type="http://schemas.openxmlformats.org/officeDocument/2006/relationships/image" Target="../media/image524.wmf"/><Relationship Id="rId15" Type="http://schemas.openxmlformats.org/officeDocument/2006/relationships/image" Target="../media/image534.wmf"/><Relationship Id="rId10" Type="http://schemas.openxmlformats.org/officeDocument/2006/relationships/image" Target="../media/image529.wmf"/><Relationship Id="rId19" Type="http://schemas.openxmlformats.org/officeDocument/2006/relationships/image" Target="../media/image538.wmf"/><Relationship Id="rId4" Type="http://schemas.openxmlformats.org/officeDocument/2006/relationships/image" Target="../media/image523.wmf"/><Relationship Id="rId9" Type="http://schemas.openxmlformats.org/officeDocument/2006/relationships/image" Target="../media/image528.wmf"/><Relationship Id="rId14" Type="http://schemas.openxmlformats.org/officeDocument/2006/relationships/image" Target="../media/image533.wmf"/><Relationship Id="rId22" Type="http://schemas.openxmlformats.org/officeDocument/2006/relationships/image" Target="../media/image541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wmf"/><Relationship Id="rId13" Type="http://schemas.openxmlformats.org/officeDocument/2006/relationships/image" Target="../media/image554.wmf"/><Relationship Id="rId3" Type="http://schemas.openxmlformats.org/officeDocument/2006/relationships/image" Target="../media/image544.wmf"/><Relationship Id="rId7" Type="http://schemas.openxmlformats.org/officeDocument/2006/relationships/image" Target="../media/image548.wmf"/><Relationship Id="rId12" Type="http://schemas.openxmlformats.org/officeDocument/2006/relationships/image" Target="../media/image553.wmf"/><Relationship Id="rId2" Type="http://schemas.openxmlformats.org/officeDocument/2006/relationships/image" Target="../media/image543.wmf"/><Relationship Id="rId1" Type="http://schemas.openxmlformats.org/officeDocument/2006/relationships/image" Target="../media/image542.wmf"/><Relationship Id="rId6" Type="http://schemas.openxmlformats.org/officeDocument/2006/relationships/image" Target="../media/image547.wmf"/><Relationship Id="rId11" Type="http://schemas.openxmlformats.org/officeDocument/2006/relationships/image" Target="../media/image552.wmf"/><Relationship Id="rId5" Type="http://schemas.openxmlformats.org/officeDocument/2006/relationships/image" Target="../media/image546.wmf"/><Relationship Id="rId10" Type="http://schemas.openxmlformats.org/officeDocument/2006/relationships/image" Target="../media/image551.wmf"/><Relationship Id="rId4" Type="http://schemas.openxmlformats.org/officeDocument/2006/relationships/image" Target="../media/image545.wmf"/><Relationship Id="rId9" Type="http://schemas.openxmlformats.org/officeDocument/2006/relationships/image" Target="../media/image55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wmf"/><Relationship Id="rId13" Type="http://schemas.openxmlformats.org/officeDocument/2006/relationships/image" Target="../media/image567.wmf"/><Relationship Id="rId18" Type="http://schemas.openxmlformats.org/officeDocument/2006/relationships/image" Target="../media/image572.wmf"/><Relationship Id="rId3" Type="http://schemas.openxmlformats.org/officeDocument/2006/relationships/image" Target="../media/image557.wmf"/><Relationship Id="rId21" Type="http://schemas.openxmlformats.org/officeDocument/2006/relationships/image" Target="../media/image575.wmf"/><Relationship Id="rId7" Type="http://schemas.openxmlformats.org/officeDocument/2006/relationships/image" Target="../media/image561.wmf"/><Relationship Id="rId12" Type="http://schemas.openxmlformats.org/officeDocument/2006/relationships/image" Target="../media/image566.wmf"/><Relationship Id="rId17" Type="http://schemas.openxmlformats.org/officeDocument/2006/relationships/image" Target="../media/image571.wmf"/><Relationship Id="rId2" Type="http://schemas.openxmlformats.org/officeDocument/2006/relationships/image" Target="../media/image556.wmf"/><Relationship Id="rId16" Type="http://schemas.openxmlformats.org/officeDocument/2006/relationships/image" Target="../media/image570.wmf"/><Relationship Id="rId20" Type="http://schemas.openxmlformats.org/officeDocument/2006/relationships/image" Target="../media/image574.wmf"/><Relationship Id="rId1" Type="http://schemas.openxmlformats.org/officeDocument/2006/relationships/image" Target="../media/image555.wmf"/><Relationship Id="rId6" Type="http://schemas.openxmlformats.org/officeDocument/2006/relationships/image" Target="../media/image560.wmf"/><Relationship Id="rId11" Type="http://schemas.openxmlformats.org/officeDocument/2006/relationships/image" Target="../media/image565.wmf"/><Relationship Id="rId24" Type="http://schemas.openxmlformats.org/officeDocument/2006/relationships/image" Target="../media/image578.wmf"/><Relationship Id="rId5" Type="http://schemas.openxmlformats.org/officeDocument/2006/relationships/image" Target="../media/image559.wmf"/><Relationship Id="rId15" Type="http://schemas.openxmlformats.org/officeDocument/2006/relationships/image" Target="../media/image569.wmf"/><Relationship Id="rId23" Type="http://schemas.openxmlformats.org/officeDocument/2006/relationships/image" Target="../media/image577.wmf"/><Relationship Id="rId10" Type="http://schemas.openxmlformats.org/officeDocument/2006/relationships/image" Target="../media/image564.wmf"/><Relationship Id="rId19" Type="http://schemas.openxmlformats.org/officeDocument/2006/relationships/image" Target="../media/image573.wmf"/><Relationship Id="rId4" Type="http://schemas.openxmlformats.org/officeDocument/2006/relationships/image" Target="../media/image558.wmf"/><Relationship Id="rId9" Type="http://schemas.openxmlformats.org/officeDocument/2006/relationships/image" Target="../media/image563.wmf"/><Relationship Id="rId14" Type="http://schemas.openxmlformats.org/officeDocument/2006/relationships/image" Target="../media/image568.wmf"/><Relationship Id="rId22" Type="http://schemas.openxmlformats.org/officeDocument/2006/relationships/image" Target="../media/image576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6.wmf"/><Relationship Id="rId13" Type="http://schemas.openxmlformats.org/officeDocument/2006/relationships/image" Target="../media/image591.wmf"/><Relationship Id="rId18" Type="http://schemas.openxmlformats.org/officeDocument/2006/relationships/image" Target="../media/image596.wmf"/><Relationship Id="rId3" Type="http://schemas.openxmlformats.org/officeDocument/2006/relationships/image" Target="../media/image581.wmf"/><Relationship Id="rId21" Type="http://schemas.openxmlformats.org/officeDocument/2006/relationships/image" Target="../media/image599.wmf"/><Relationship Id="rId7" Type="http://schemas.openxmlformats.org/officeDocument/2006/relationships/image" Target="../media/image585.wmf"/><Relationship Id="rId12" Type="http://schemas.openxmlformats.org/officeDocument/2006/relationships/image" Target="../media/image590.wmf"/><Relationship Id="rId17" Type="http://schemas.openxmlformats.org/officeDocument/2006/relationships/image" Target="../media/image595.wmf"/><Relationship Id="rId2" Type="http://schemas.openxmlformats.org/officeDocument/2006/relationships/image" Target="../media/image580.wmf"/><Relationship Id="rId16" Type="http://schemas.openxmlformats.org/officeDocument/2006/relationships/image" Target="../media/image594.wmf"/><Relationship Id="rId20" Type="http://schemas.openxmlformats.org/officeDocument/2006/relationships/image" Target="../media/image598.wmf"/><Relationship Id="rId1" Type="http://schemas.openxmlformats.org/officeDocument/2006/relationships/image" Target="../media/image579.wmf"/><Relationship Id="rId6" Type="http://schemas.openxmlformats.org/officeDocument/2006/relationships/image" Target="../media/image584.wmf"/><Relationship Id="rId11" Type="http://schemas.openxmlformats.org/officeDocument/2006/relationships/image" Target="../media/image589.wmf"/><Relationship Id="rId24" Type="http://schemas.openxmlformats.org/officeDocument/2006/relationships/image" Target="../media/image602.wmf"/><Relationship Id="rId5" Type="http://schemas.openxmlformats.org/officeDocument/2006/relationships/image" Target="../media/image583.wmf"/><Relationship Id="rId15" Type="http://schemas.openxmlformats.org/officeDocument/2006/relationships/image" Target="../media/image593.wmf"/><Relationship Id="rId23" Type="http://schemas.openxmlformats.org/officeDocument/2006/relationships/image" Target="../media/image601.wmf"/><Relationship Id="rId10" Type="http://schemas.openxmlformats.org/officeDocument/2006/relationships/image" Target="../media/image588.wmf"/><Relationship Id="rId19" Type="http://schemas.openxmlformats.org/officeDocument/2006/relationships/image" Target="../media/image597.wmf"/><Relationship Id="rId4" Type="http://schemas.openxmlformats.org/officeDocument/2006/relationships/image" Target="../media/image582.wmf"/><Relationship Id="rId9" Type="http://schemas.openxmlformats.org/officeDocument/2006/relationships/image" Target="../media/image587.wmf"/><Relationship Id="rId14" Type="http://schemas.openxmlformats.org/officeDocument/2006/relationships/image" Target="../media/image592.wmf"/><Relationship Id="rId22" Type="http://schemas.openxmlformats.org/officeDocument/2006/relationships/image" Target="../media/image600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9.wmf"/><Relationship Id="rId13" Type="http://schemas.openxmlformats.org/officeDocument/2006/relationships/image" Target="../media/image614.wmf"/><Relationship Id="rId18" Type="http://schemas.openxmlformats.org/officeDocument/2006/relationships/image" Target="../media/image619.wmf"/><Relationship Id="rId3" Type="http://schemas.openxmlformats.org/officeDocument/2006/relationships/image" Target="../media/image605.wmf"/><Relationship Id="rId7" Type="http://schemas.openxmlformats.org/officeDocument/2006/relationships/image" Target="../media/image608.wmf"/><Relationship Id="rId12" Type="http://schemas.openxmlformats.org/officeDocument/2006/relationships/image" Target="../media/image613.wmf"/><Relationship Id="rId17" Type="http://schemas.openxmlformats.org/officeDocument/2006/relationships/image" Target="../media/image618.wmf"/><Relationship Id="rId2" Type="http://schemas.openxmlformats.org/officeDocument/2006/relationships/image" Target="../media/image604.wmf"/><Relationship Id="rId16" Type="http://schemas.openxmlformats.org/officeDocument/2006/relationships/image" Target="../media/image617.wmf"/><Relationship Id="rId1" Type="http://schemas.openxmlformats.org/officeDocument/2006/relationships/image" Target="../media/image603.wmf"/><Relationship Id="rId6" Type="http://schemas.openxmlformats.org/officeDocument/2006/relationships/image" Target="../media/image607.wmf"/><Relationship Id="rId11" Type="http://schemas.openxmlformats.org/officeDocument/2006/relationships/image" Target="../media/image612.wmf"/><Relationship Id="rId5" Type="http://schemas.openxmlformats.org/officeDocument/2006/relationships/image" Target="../media/image43.wmf"/><Relationship Id="rId15" Type="http://schemas.openxmlformats.org/officeDocument/2006/relationships/image" Target="../media/image616.wmf"/><Relationship Id="rId10" Type="http://schemas.openxmlformats.org/officeDocument/2006/relationships/image" Target="../media/image611.wmf"/><Relationship Id="rId4" Type="http://schemas.openxmlformats.org/officeDocument/2006/relationships/image" Target="../media/image606.wmf"/><Relationship Id="rId9" Type="http://schemas.openxmlformats.org/officeDocument/2006/relationships/image" Target="../media/image610.wmf"/><Relationship Id="rId14" Type="http://schemas.openxmlformats.org/officeDocument/2006/relationships/image" Target="../media/image615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wmf"/><Relationship Id="rId13" Type="http://schemas.openxmlformats.org/officeDocument/2006/relationships/image" Target="../media/image632.wmf"/><Relationship Id="rId18" Type="http://schemas.openxmlformats.org/officeDocument/2006/relationships/image" Target="../media/image637.wmf"/><Relationship Id="rId3" Type="http://schemas.openxmlformats.org/officeDocument/2006/relationships/image" Target="../media/image622.wmf"/><Relationship Id="rId7" Type="http://schemas.openxmlformats.org/officeDocument/2006/relationships/image" Target="../media/image626.wmf"/><Relationship Id="rId12" Type="http://schemas.openxmlformats.org/officeDocument/2006/relationships/image" Target="../media/image631.wmf"/><Relationship Id="rId17" Type="http://schemas.openxmlformats.org/officeDocument/2006/relationships/image" Target="../media/image636.wmf"/><Relationship Id="rId2" Type="http://schemas.openxmlformats.org/officeDocument/2006/relationships/image" Target="../media/image621.wmf"/><Relationship Id="rId16" Type="http://schemas.openxmlformats.org/officeDocument/2006/relationships/image" Target="../media/image635.wmf"/><Relationship Id="rId20" Type="http://schemas.openxmlformats.org/officeDocument/2006/relationships/image" Target="../media/image639.wmf"/><Relationship Id="rId1" Type="http://schemas.openxmlformats.org/officeDocument/2006/relationships/image" Target="../media/image620.wmf"/><Relationship Id="rId6" Type="http://schemas.openxmlformats.org/officeDocument/2006/relationships/image" Target="../media/image625.wmf"/><Relationship Id="rId11" Type="http://schemas.openxmlformats.org/officeDocument/2006/relationships/image" Target="../media/image630.wmf"/><Relationship Id="rId5" Type="http://schemas.openxmlformats.org/officeDocument/2006/relationships/image" Target="../media/image624.wmf"/><Relationship Id="rId15" Type="http://schemas.openxmlformats.org/officeDocument/2006/relationships/image" Target="../media/image634.wmf"/><Relationship Id="rId10" Type="http://schemas.openxmlformats.org/officeDocument/2006/relationships/image" Target="../media/image629.wmf"/><Relationship Id="rId19" Type="http://schemas.openxmlformats.org/officeDocument/2006/relationships/image" Target="../media/image638.wmf"/><Relationship Id="rId4" Type="http://schemas.openxmlformats.org/officeDocument/2006/relationships/image" Target="../media/image623.wmf"/><Relationship Id="rId9" Type="http://schemas.openxmlformats.org/officeDocument/2006/relationships/image" Target="../media/image628.wmf"/><Relationship Id="rId14" Type="http://schemas.openxmlformats.org/officeDocument/2006/relationships/image" Target="../media/image633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7.wmf"/><Relationship Id="rId13" Type="http://schemas.openxmlformats.org/officeDocument/2006/relationships/image" Target="../media/image652.wmf"/><Relationship Id="rId18" Type="http://schemas.openxmlformats.org/officeDocument/2006/relationships/image" Target="../media/image656.wmf"/><Relationship Id="rId3" Type="http://schemas.openxmlformats.org/officeDocument/2006/relationships/image" Target="../media/image642.wmf"/><Relationship Id="rId21" Type="http://schemas.openxmlformats.org/officeDocument/2006/relationships/image" Target="../media/image659.wmf"/><Relationship Id="rId7" Type="http://schemas.openxmlformats.org/officeDocument/2006/relationships/image" Target="../media/image646.wmf"/><Relationship Id="rId12" Type="http://schemas.openxmlformats.org/officeDocument/2006/relationships/image" Target="../media/image651.wmf"/><Relationship Id="rId17" Type="http://schemas.openxmlformats.org/officeDocument/2006/relationships/image" Target="../media/image43.wmf"/><Relationship Id="rId2" Type="http://schemas.openxmlformats.org/officeDocument/2006/relationships/image" Target="../media/image641.wmf"/><Relationship Id="rId16" Type="http://schemas.openxmlformats.org/officeDocument/2006/relationships/image" Target="../media/image655.wmf"/><Relationship Id="rId20" Type="http://schemas.openxmlformats.org/officeDocument/2006/relationships/image" Target="../media/image658.wmf"/><Relationship Id="rId1" Type="http://schemas.openxmlformats.org/officeDocument/2006/relationships/image" Target="../media/image640.wmf"/><Relationship Id="rId6" Type="http://schemas.openxmlformats.org/officeDocument/2006/relationships/image" Target="../media/image645.wmf"/><Relationship Id="rId11" Type="http://schemas.openxmlformats.org/officeDocument/2006/relationships/image" Target="../media/image650.wmf"/><Relationship Id="rId5" Type="http://schemas.openxmlformats.org/officeDocument/2006/relationships/image" Target="../media/image644.wmf"/><Relationship Id="rId15" Type="http://schemas.openxmlformats.org/officeDocument/2006/relationships/image" Target="../media/image654.wmf"/><Relationship Id="rId10" Type="http://schemas.openxmlformats.org/officeDocument/2006/relationships/image" Target="../media/image649.wmf"/><Relationship Id="rId19" Type="http://schemas.openxmlformats.org/officeDocument/2006/relationships/image" Target="../media/image657.wmf"/><Relationship Id="rId4" Type="http://schemas.openxmlformats.org/officeDocument/2006/relationships/image" Target="../media/image643.wmf"/><Relationship Id="rId9" Type="http://schemas.openxmlformats.org/officeDocument/2006/relationships/image" Target="../media/image648.wmf"/><Relationship Id="rId14" Type="http://schemas.openxmlformats.org/officeDocument/2006/relationships/image" Target="../media/image65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18" Type="http://schemas.openxmlformats.org/officeDocument/2006/relationships/image" Target="../media/image8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19" Type="http://schemas.openxmlformats.org/officeDocument/2006/relationships/image" Target="../media/image83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wmf"/><Relationship Id="rId2" Type="http://schemas.openxmlformats.org/officeDocument/2006/relationships/image" Target="../media/image661.wmf"/><Relationship Id="rId1" Type="http://schemas.openxmlformats.org/officeDocument/2006/relationships/image" Target="../media/image660.wmf"/><Relationship Id="rId5" Type="http://schemas.openxmlformats.org/officeDocument/2006/relationships/image" Target="../media/image664.wmf"/><Relationship Id="rId4" Type="http://schemas.openxmlformats.org/officeDocument/2006/relationships/image" Target="../media/image663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wmf"/><Relationship Id="rId13" Type="http://schemas.openxmlformats.org/officeDocument/2006/relationships/image" Target="../media/image676.wmf"/><Relationship Id="rId3" Type="http://schemas.openxmlformats.org/officeDocument/2006/relationships/image" Target="../media/image664.wmf"/><Relationship Id="rId7" Type="http://schemas.openxmlformats.org/officeDocument/2006/relationships/image" Target="../media/image670.wmf"/><Relationship Id="rId12" Type="http://schemas.openxmlformats.org/officeDocument/2006/relationships/image" Target="../media/image675.wmf"/><Relationship Id="rId2" Type="http://schemas.openxmlformats.org/officeDocument/2006/relationships/image" Target="../media/image666.wmf"/><Relationship Id="rId1" Type="http://schemas.openxmlformats.org/officeDocument/2006/relationships/image" Target="../media/image662.wmf"/><Relationship Id="rId6" Type="http://schemas.openxmlformats.org/officeDocument/2006/relationships/image" Target="../media/image669.wmf"/><Relationship Id="rId11" Type="http://schemas.openxmlformats.org/officeDocument/2006/relationships/image" Target="../media/image674.wmf"/><Relationship Id="rId5" Type="http://schemas.openxmlformats.org/officeDocument/2006/relationships/image" Target="../media/image668.wmf"/><Relationship Id="rId15" Type="http://schemas.openxmlformats.org/officeDocument/2006/relationships/image" Target="../media/image678.wmf"/><Relationship Id="rId10" Type="http://schemas.openxmlformats.org/officeDocument/2006/relationships/image" Target="../media/image673.wmf"/><Relationship Id="rId4" Type="http://schemas.openxmlformats.org/officeDocument/2006/relationships/image" Target="../media/image667.wmf"/><Relationship Id="rId9" Type="http://schemas.openxmlformats.org/officeDocument/2006/relationships/image" Target="../media/image672.wmf"/><Relationship Id="rId14" Type="http://schemas.openxmlformats.org/officeDocument/2006/relationships/image" Target="../media/image677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6.wmf"/><Relationship Id="rId13" Type="http://schemas.openxmlformats.org/officeDocument/2006/relationships/image" Target="../media/image691.wmf"/><Relationship Id="rId3" Type="http://schemas.openxmlformats.org/officeDocument/2006/relationships/image" Target="../media/image681.wmf"/><Relationship Id="rId7" Type="http://schemas.openxmlformats.org/officeDocument/2006/relationships/image" Target="../media/image685.wmf"/><Relationship Id="rId12" Type="http://schemas.openxmlformats.org/officeDocument/2006/relationships/image" Target="../media/image690.wmf"/><Relationship Id="rId2" Type="http://schemas.openxmlformats.org/officeDocument/2006/relationships/image" Target="../media/image680.wmf"/><Relationship Id="rId1" Type="http://schemas.openxmlformats.org/officeDocument/2006/relationships/image" Target="../media/image679.wmf"/><Relationship Id="rId6" Type="http://schemas.openxmlformats.org/officeDocument/2006/relationships/image" Target="../media/image684.wmf"/><Relationship Id="rId11" Type="http://schemas.openxmlformats.org/officeDocument/2006/relationships/image" Target="../media/image689.wmf"/><Relationship Id="rId5" Type="http://schemas.openxmlformats.org/officeDocument/2006/relationships/image" Target="../media/image683.wmf"/><Relationship Id="rId10" Type="http://schemas.openxmlformats.org/officeDocument/2006/relationships/image" Target="../media/image688.wmf"/><Relationship Id="rId4" Type="http://schemas.openxmlformats.org/officeDocument/2006/relationships/image" Target="../media/image682.wmf"/><Relationship Id="rId9" Type="http://schemas.openxmlformats.org/officeDocument/2006/relationships/image" Target="../media/image687.wmf"/><Relationship Id="rId14" Type="http://schemas.openxmlformats.org/officeDocument/2006/relationships/image" Target="../media/image69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5.wmf"/><Relationship Id="rId2" Type="http://schemas.openxmlformats.org/officeDocument/2006/relationships/image" Target="../media/image694.wmf"/><Relationship Id="rId1" Type="http://schemas.openxmlformats.org/officeDocument/2006/relationships/image" Target="../media/image693.wmf"/><Relationship Id="rId4" Type="http://schemas.openxmlformats.org/officeDocument/2006/relationships/image" Target="../media/image69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5.wmf"/><Relationship Id="rId18" Type="http://schemas.openxmlformats.org/officeDocument/2006/relationships/image" Target="../media/image100.wmf"/><Relationship Id="rId3" Type="http://schemas.openxmlformats.org/officeDocument/2006/relationships/image" Target="../media/image86.wmf"/><Relationship Id="rId21" Type="http://schemas.openxmlformats.org/officeDocument/2006/relationships/image" Target="../media/image103.wmf"/><Relationship Id="rId7" Type="http://schemas.openxmlformats.org/officeDocument/2006/relationships/image" Target="../media/image90.wmf"/><Relationship Id="rId12" Type="http://schemas.openxmlformats.org/officeDocument/2006/relationships/image" Target="../media/image94.wmf"/><Relationship Id="rId17" Type="http://schemas.openxmlformats.org/officeDocument/2006/relationships/image" Target="../media/image99.wmf"/><Relationship Id="rId2" Type="http://schemas.openxmlformats.org/officeDocument/2006/relationships/image" Target="../media/image85.wmf"/><Relationship Id="rId16" Type="http://schemas.openxmlformats.org/officeDocument/2006/relationships/image" Target="../media/image98.wmf"/><Relationship Id="rId20" Type="http://schemas.openxmlformats.org/officeDocument/2006/relationships/image" Target="../media/image102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43.wmf"/><Relationship Id="rId24" Type="http://schemas.openxmlformats.org/officeDocument/2006/relationships/image" Target="../media/image106.wmf"/><Relationship Id="rId5" Type="http://schemas.openxmlformats.org/officeDocument/2006/relationships/image" Target="../media/image88.wmf"/><Relationship Id="rId15" Type="http://schemas.openxmlformats.org/officeDocument/2006/relationships/image" Target="../media/image97.wmf"/><Relationship Id="rId23" Type="http://schemas.openxmlformats.org/officeDocument/2006/relationships/image" Target="../media/image105.wmf"/><Relationship Id="rId10" Type="http://schemas.openxmlformats.org/officeDocument/2006/relationships/image" Target="../media/image93.wmf"/><Relationship Id="rId19" Type="http://schemas.openxmlformats.org/officeDocument/2006/relationships/image" Target="../media/image101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6.wmf"/><Relationship Id="rId22" Type="http://schemas.openxmlformats.org/officeDocument/2006/relationships/image" Target="../media/image10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18" Type="http://schemas.openxmlformats.org/officeDocument/2006/relationships/image" Target="../media/image124.wmf"/><Relationship Id="rId26" Type="http://schemas.openxmlformats.org/officeDocument/2006/relationships/image" Target="../media/image132.wmf"/><Relationship Id="rId3" Type="http://schemas.openxmlformats.org/officeDocument/2006/relationships/image" Target="../media/image109.wmf"/><Relationship Id="rId21" Type="http://schemas.openxmlformats.org/officeDocument/2006/relationships/image" Target="../media/image127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17" Type="http://schemas.openxmlformats.org/officeDocument/2006/relationships/image" Target="../media/image123.wmf"/><Relationship Id="rId25" Type="http://schemas.openxmlformats.org/officeDocument/2006/relationships/image" Target="../media/image131.wmf"/><Relationship Id="rId2" Type="http://schemas.openxmlformats.org/officeDocument/2006/relationships/image" Target="../media/image108.wmf"/><Relationship Id="rId16" Type="http://schemas.openxmlformats.org/officeDocument/2006/relationships/image" Target="../media/image122.wmf"/><Relationship Id="rId20" Type="http://schemas.openxmlformats.org/officeDocument/2006/relationships/image" Target="../media/image126.wmf"/><Relationship Id="rId29" Type="http://schemas.openxmlformats.org/officeDocument/2006/relationships/image" Target="../media/image43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24" Type="http://schemas.openxmlformats.org/officeDocument/2006/relationships/image" Target="../media/image130.wmf"/><Relationship Id="rId5" Type="http://schemas.openxmlformats.org/officeDocument/2006/relationships/image" Target="../media/image111.wmf"/><Relationship Id="rId15" Type="http://schemas.openxmlformats.org/officeDocument/2006/relationships/image" Target="../media/image121.wmf"/><Relationship Id="rId23" Type="http://schemas.openxmlformats.org/officeDocument/2006/relationships/image" Target="../media/image129.wmf"/><Relationship Id="rId28" Type="http://schemas.openxmlformats.org/officeDocument/2006/relationships/image" Target="../media/image134.wmf"/><Relationship Id="rId10" Type="http://schemas.openxmlformats.org/officeDocument/2006/relationships/image" Target="../media/image116.wmf"/><Relationship Id="rId19" Type="http://schemas.openxmlformats.org/officeDocument/2006/relationships/image" Target="../media/image125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Relationship Id="rId22" Type="http://schemas.openxmlformats.org/officeDocument/2006/relationships/image" Target="../media/image128.wmf"/><Relationship Id="rId27" Type="http://schemas.openxmlformats.org/officeDocument/2006/relationships/image" Target="../media/image13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7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12" Type="http://schemas.openxmlformats.org/officeDocument/2006/relationships/image" Target="../media/image146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11" Type="http://schemas.openxmlformats.org/officeDocument/2006/relationships/image" Target="../media/image145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60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12" Type="http://schemas.openxmlformats.org/officeDocument/2006/relationships/image" Target="../media/image159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5" Type="http://schemas.openxmlformats.org/officeDocument/2006/relationships/image" Target="../media/image152.wmf"/><Relationship Id="rId10" Type="http://schemas.openxmlformats.org/officeDocument/2006/relationships/image" Target="../media/image157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Relationship Id="rId14" Type="http://schemas.openxmlformats.org/officeDocument/2006/relationships/image" Target="../media/image1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image" Target="../media/image174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12" Type="http://schemas.openxmlformats.org/officeDocument/2006/relationships/image" Target="../media/image173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11" Type="http://schemas.openxmlformats.org/officeDocument/2006/relationships/image" Target="../media/image172.wmf"/><Relationship Id="rId5" Type="http://schemas.openxmlformats.org/officeDocument/2006/relationships/image" Target="../media/image166.wmf"/><Relationship Id="rId15" Type="http://schemas.openxmlformats.org/officeDocument/2006/relationships/image" Target="../media/image176.wmf"/><Relationship Id="rId10" Type="http://schemas.openxmlformats.org/officeDocument/2006/relationships/image" Target="../media/image171.wmf"/><Relationship Id="rId4" Type="http://schemas.openxmlformats.org/officeDocument/2006/relationships/image" Target="../media/image165.wmf"/><Relationship Id="rId9" Type="http://schemas.openxmlformats.org/officeDocument/2006/relationships/image" Target="../media/image170.wmf"/><Relationship Id="rId14" Type="http://schemas.openxmlformats.org/officeDocument/2006/relationships/image" Target="../media/image1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CDB329-F6E1-40CC-931A-F3ED733920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9653403-F3A4-4FF8-A349-50DCA5D369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8575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72A357F-D81A-422A-9DF7-FBE926F645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2ABA116-C154-45CA-8AD8-BA6E80C2C60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fld id="{24B30887-7EED-4EC4-808D-80CFE42EAA45}" type="slidenum">
              <a:rPr lang="ar-SA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E2D2913-587F-4291-9DAD-0C37498BB8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5E5D4C5-D406-4C18-9589-65AE628CC7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6A0C6E55-74F8-45B1-9FA9-E96FA145FD7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1DA387A-5B3B-4111-99B8-8C73227F68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9872745-9E09-4520-A0DE-CC1A251A42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E272545-1A82-4B1C-A484-3FB9137EB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8075A4-4E9C-4092-8633-A415B3EF0404}" type="slidenum">
              <a:rPr lang="ar-SA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AB652-A2BD-4BCF-9E76-1ABE6BF27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E2E414-8D28-4765-BB6D-8FA3631C5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1E46A-FD91-4EA8-9450-958EFBD9B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60725-7EDA-497F-9F2C-7E2445392E5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927397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02F73E-EB24-4F86-802F-74488EB8E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81891F-278D-4443-8331-A8DAF717B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BF30E3-2BBE-4FAA-B226-D7661861B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9A23E-2B57-4BDF-A04E-4BE73104E4B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9454672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AB4014-F761-4847-8920-3F81E9850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76B77A-F330-4AD7-9F44-0A8A10D89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D68F7-90C4-409C-99D9-0D1BCAE1A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D8745-7FDC-4BDB-AD87-D26A500A3C3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911979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عنوان، ونص، وقصاصة وسائ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وسائط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noProof="0"/>
              <a:t>Cliquez sur l'icône pour ajouter l'élément multimédia</a:t>
            </a:r>
            <a:endParaRPr lang="ar-SA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4377C-86A3-42B7-9ABE-AE49D4C8F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FDAB07-2600-4B02-9C0B-DC92DC63A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67DD1-93E9-40C4-B682-54E6F3F59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D0E7A-D418-4817-9ECF-AF8457D5C7B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0584669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26A443-E572-4874-9F55-9ADE9C0B7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74DCE12-AD4D-4548-AD13-85684E63E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372B47-B8C6-4272-8A22-EB1605F1E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3B246-0AF6-49D7-90B3-6D1E956428F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94397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1D350-CEC6-4807-9410-4E1EA1F5A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B9005-E65A-4987-9975-591DEB844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1D42C-5B04-4945-8124-246E5349F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8D8CE-4758-49B4-B39C-C49EC4D4E28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184456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9257C2-2F94-4845-8E14-8502FAE58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B98F6-3474-4BDF-B085-E595C5A34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E93DFC-AA75-41A1-8945-A92C56A40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FA8FF-661A-4EC5-9A7C-8B2F0AE7096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0557897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CDB5F-FE86-4F32-AA0E-1F9F2B76A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F999E-420D-4801-9545-7FCD1FE72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E84A90-9B85-46E2-B030-E731F3DE7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E231-6021-4E9E-B3BA-DA57B5B7FCC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8962128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2A3BD-83DA-46B5-98C9-96CF138B3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2D97D-8E95-4A19-8BAF-AF11B5F0F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5F365-2628-4E95-AE6A-1837230F9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09C0-22E0-48F8-AE82-5A412B3FD24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468043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B6173-69AD-4B84-8A4B-CE9E5AA7C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DD22F3-D85E-4CED-92C7-EC3397FE5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AC8EB6-1549-48F8-9340-F48D3608C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DF2E0-A02F-4F62-A6DE-EF5B0406671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5890123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40305A-D7C2-457B-A8C7-BED6C9963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4853AB-B681-417D-82B6-426E68CE5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41590-C26C-496F-8198-F2A346535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80C3F-FC6D-4042-B1EC-E83C7DB60AF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5685071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FCEC82-0D86-4DF5-8B73-678C9ECB4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239BF9-7CE0-4B6E-8426-3DAF9EB62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54BFBC-8E62-482F-AB05-02B49D08D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12C60-038F-4345-865E-C8364E47295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797501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9A7BC-4D13-4B13-8A0F-DB6680B48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C96E9-224A-4B09-B36C-F2F95FEC4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EDDA5-18AC-4D0E-8334-1AF4B14D9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9054C-975D-455E-9B58-C916A7739DE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1215715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96FF0-E245-46AC-8879-43398DB3A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10060-ACEB-4AEA-B1F7-C29AF6EEB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5B12A-8E21-477E-84AB-2D88452DF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CE83C-E83C-4D00-AACB-EB33DCB639B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17380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FB9CAC0D-8912-45E6-A0FA-5F09581BD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E9E56DA-EBC5-4D5E-8ED0-68E2716FF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96E65A38-EC66-4099-BC7B-46ED61068D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213DAD80-9464-473C-8BCC-4EAEC9C0C1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id="{C33795C2-45E4-4DC0-9FD4-ECB29C03E2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8A8F1EC-AC9A-4F00-916D-3F76BAC8ACB9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22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../&#1587;&#1591;&#1581;%20&#1575;&#1604;&#1605;&#1603;&#1578;&#1576;/Math&#233;matique%20&#8207;(E&#8206;)/MATH-MASCARA/CHRONOMATH/_Accuei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f27math.weebly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155.bin"/><Relationship Id="rId18" Type="http://schemas.openxmlformats.org/officeDocument/2006/relationships/image" Target="../media/image155.wmf"/><Relationship Id="rId26" Type="http://schemas.openxmlformats.org/officeDocument/2006/relationships/image" Target="../media/image159.wmf"/><Relationship Id="rId3" Type="http://schemas.openxmlformats.org/officeDocument/2006/relationships/oleObject" Target="../embeddings/oleObject150.bin"/><Relationship Id="rId21" Type="http://schemas.openxmlformats.org/officeDocument/2006/relationships/oleObject" Target="../embeddings/oleObject159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157.bin"/><Relationship Id="rId25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wmf"/><Relationship Id="rId20" Type="http://schemas.openxmlformats.org/officeDocument/2006/relationships/image" Target="../media/image156.wmf"/><Relationship Id="rId29" Type="http://schemas.openxmlformats.org/officeDocument/2006/relationships/oleObject" Target="../embeddings/oleObject16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54.bin"/><Relationship Id="rId24" Type="http://schemas.openxmlformats.org/officeDocument/2006/relationships/image" Target="../media/image158.wmf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23" Type="http://schemas.openxmlformats.org/officeDocument/2006/relationships/oleObject" Target="../embeddings/oleObject160.bin"/><Relationship Id="rId28" Type="http://schemas.openxmlformats.org/officeDocument/2006/relationships/image" Target="../media/image160.wmf"/><Relationship Id="rId10" Type="http://schemas.openxmlformats.org/officeDocument/2006/relationships/image" Target="../media/image151.wmf"/><Relationship Id="rId19" Type="http://schemas.openxmlformats.org/officeDocument/2006/relationships/oleObject" Target="../embeddings/oleObject158.bin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53.wmf"/><Relationship Id="rId22" Type="http://schemas.openxmlformats.org/officeDocument/2006/relationships/image" Target="../media/image157.wmf"/><Relationship Id="rId27" Type="http://schemas.openxmlformats.org/officeDocument/2006/relationships/oleObject" Target="../embeddings/oleObject162.bin"/><Relationship Id="rId30" Type="http://schemas.openxmlformats.org/officeDocument/2006/relationships/image" Target="../media/image16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69.wmf"/><Relationship Id="rId26" Type="http://schemas.openxmlformats.org/officeDocument/2006/relationships/image" Target="../media/image173.wmf"/><Relationship Id="rId3" Type="http://schemas.openxmlformats.org/officeDocument/2006/relationships/oleObject" Target="../embeddings/oleObject164.bin"/><Relationship Id="rId21" Type="http://schemas.openxmlformats.org/officeDocument/2006/relationships/oleObject" Target="../embeddings/oleObject173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71.bin"/><Relationship Id="rId25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8.wmf"/><Relationship Id="rId20" Type="http://schemas.openxmlformats.org/officeDocument/2006/relationships/image" Target="../media/image170.wmf"/><Relationship Id="rId29" Type="http://schemas.openxmlformats.org/officeDocument/2006/relationships/oleObject" Target="../embeddings/oleObject17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68.bin"/><Relationship Id="rId24" Type="http://schemas.openxmlformats.org/officeDocument/2006/relationships/image" Target="../media/image172.wmf"/><Relationship Id="rId32" Type="http://schemas.openxmlformats.org/officeDocument/2006/relationships/image" Target="../media/image176.wmf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23" Type="http://schemas.openxmlformats.org/officeDocument/2006/relationships/oleObject" Target="../embeddings/oleObject174.bin"/><Relationship Id="rId28" Type="http://schemas.openxmlformats.org/officeDocument/2006/relationships/image" Target="../media/image174.wmf"/><Relationship Id="rId10" Type="http://schemas.openxmlformats.org/officeDocument/2006/relationships/image" Target="../media/image165.wmf"/><Relationship Id="rId19" Type="http://schemas.openxmlformats.org/officeDocument/2006/relationships/oleObject" Target="../embeddings/oleObject172.bin"/><Relationship Id="rId31" Type="http://schemas.openxmlformats.org/officeDocument/2006/relationships/oleObject" Target="../embeddings/oleObject178.bin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67.wmf"/><Relationship Id="rId22" Type="http://schemas.openxmlformats.org/officeDocument/2006/relationships/image" Target="../media/image171.wmf"/><Relationship Id="rId27" Type="http://schemas.openxmlformats.org/officeDocument/2006/relationships/oleObject" Target="../embeddings/oleObject176.bin"/><Relationship Id="rId30" Type="http://schemas.openxmlformats.org/officeDocument/2006/relationships/image" Target="../media/image17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184.wmf"/><Relationship Id="rId26" Type="http://schemas.openxmlformats.org/officeDocument/2006/relationships/image" Target="../media/image188.wmf"/><Relationship Id="rId3" Type="http://schemas.openxmlformats.org/officeDocument/2006/relationships/oleObject" Target="../embeddings/oleObject179.bin"/><Relationship Id="rId21" Type="http://schemas.openxmlformats.org/officeDocument/2006/relationships/oleObject" Target="../embeddings/oleObject188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186.bin"/><Relationship Id="rId25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3.wmf"/><Relationship Id="rId20" Type="http://schemas.openxmlformats.org/officeDocument/2006/relationships/image" Target="../media/image185.wmf"/><Relationship Id="rId29" Type="http://schemas.openxmlformats.org/officeDocument/2006/relationships/image" Target="../media/image190.jpe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83.bin"/><Relationship Id="rId24" Type="http://schemas.openxmlformats.org/officeDocument/2006/relationships/image" Target="../media/image187.wmf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23" Type="http://schemas.openxmlformats.org/officeDocument/2006/relationships/oleObject" Target="../embeddings/oleObject189.bin"/><Relationship Id="rId28" Type="http://schemas.openxmlformats.org/officeDocument/2006/relationships/image" Target="../media/image189.wmf"/><Relationship Id="rId10" Type="http://schemas.openxmlformats.org/officeDocument/2006/relationships/image" Target="../media/image180.wmf"/><Relationship Id="rId19" Type="http://schemas.openxmlformats.org/officeDocument/2006/relationships/oleObject" Target="../embeddings/oleObject187.bin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82.wmf"/><Relationship Id="rId22" Type="http://schemas.openxmlformats.org/officeDocument/2006/relationships/image" Target="../media/image186.wmf"/><Relationship Id="rId27" Type="http://schemas.openxmlformats.org/officeDocument/2006/relationships/oleObject" Target="../embeddings/oleObject19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98.wmf"/><Relationship Id="rId3" Type="http://schemas.openxmlformats.org/officeDocument/2006/relationships/oleObject" Target="../embeddings/oleObject192.bin"/><Relationship Id="rId21" Type="http://schemas.openxmlformats.org/officeDocument/2006/relationships/oleObject" Target="../embeddings/oleObject201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95.wmf"/><Relationship Id="rId17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7.wmf"/><Relationship Id="rId20" Type="http://schemas.openxmlformats.org/officeDocument/2006/relationships/image" Target="../media/image19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201.wmf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10" Type="http://schemas.openxmlformats.org/officeDocument/2006/relationships/image" Target="../media/image194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96.wmf"/><Relationship Id="rId22" Type="http://schemas.openxmlformats.org/officeDocument/2006/relationships/image" Target="../media/image20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13" Type="http://schemas.openxmlformats.org/officeDocument/2006/relationships/oleObject" Target="../embeddings/oleObject208.bin"/><Relationship Id="rId18" Type="http://schemas.openxmlformats.org/officeDocument/2006/relationships/image" Target="../media/image209.wmf"/><Relationship Id="rId3" Type="http://schemas.openxmlformats.org/officeDocument/2006/relationships/oleObject" Target="../embeddings/oleObject203.bin"/><Relationship Id="rId21" Type="http://schemas.openxmlformats.org/officeDocument/2006/relationships/oleObject" Target="../embeddings/oleObject212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206.wmf"/><Relationship Id="rId17" Type="http://schemas.openxmlformats.org/officeDocument/2006/relationships/oleObject" Target="../embeddings/oleObject210.bin"/><Relationship Id="rId25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8.wmf"/><Relationship Id="rId20" Type="http://schemas.openxmlformats.org/officeDocument/2006/relationships/image" Target="../media/image21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3.wmf"/><Relationship Id="rId11" Type="http://schemas.openxmlformats.org/officeDocument/2006/relationships/oleObject" Target="../embeddings/oleObject207.bin"/><Relationship Id="rId24" Type="http://schemas.openxmlformats.org/officeDocument/2006/relationships/image" Target="../media/image212.wmf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23" Type="http://schemas.openxmlformats.org/officeDocument/2006/relationships/oleObject" Target="../embeddings/oleObject213.bin"/><Relationship Id="rId10" Type="http://schemas.openxmlformats.org/officeDocument/2006/relationships/image" Target="../media/image205.wmf"/><Relationship Id="rId19" Type="http://schemas.openxmlformats.org/officeDocument/2006/relationships/oleObject" Target="../embeddings/oleObject211.bin"/><Relationship Id="rId4" Type="http://schemas.openxmlformats.org/officeDocument/2006/relationships/image" Target="../media/image202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207.wmf"/><Relationship Id="rId22" Type="http://schemas.openxmlformats.org/officeDocument/2006/relationships/image" Target="../media/image2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4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213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222.wmf"/><Relationship Id="rId26" Type="http://schemas.openxmlformats.org/officeDocument/2006/relationships/image" Target="../media/image226.wmf"/><Relationship Id="rId39" Type="http://schemas.openxmlformats.org/officeDocument/2006/relationships/oleObject" Target="../embeddings/oleObject234.bin"/><Relationship Id="rId21" Type="http://schemas.openxmlformats.org/officeDocument/2006/relationships/oleObject" Target="../embeddings/oleObject225.bin"/><Relationship Id="rId34" Type="http://schemas.openxmlformats.org/officeDocument/2006/relationships/image" Target="../media/image230.wmf"/><Relationship Id="rId42" Type="http://schemas.openxmlformats.org/officeDocument/2006/relationships/image" Target="../media/image234.wmf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1.wmf"/><Relationship Id="rId20" Type="http://schemas.openxmlformats.org/officeDocument/2006/relationships/image" Target="../media/image223.wmf"/><Relationship Id="rId29" Type="http://schemas.openxmlformats.org/officeDocument/2006/relationships/oleObject" Target="../embeddings/oleObject229.bin"/><Relationship Id="rId41" Type="http://schemas.openxmlformats.org/officeDocument/2006/relationships/oleObject" Target="../embeddings/oleObject235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220.bin"/><Relationship Id="rId24" Type="http://schemas.openxmlformats.org/officeDocument/2006/relationships/image" Target="../media/image225.wmf"/><Relationship Id="rId32" Type="http://schemas.openxmlformats.org/officeDocument/2006/relationships/image" Target="../media/image229.wmf"/><Relationship Id="rId37" Type="http://schemas.openxmlformats.org/officeDocument/2006/relationships/oleObject" Target="../embeddings/oleObject233.bin"/><Relationship Id="rId40" Type="http://schemas.openxmlformats.org/officeDocument/2006/relationships/image" Target="../media/image233.wmf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23" Type="http://schemas.openxmlformats.org/officeDocument/2006/relationships/oleObject" Target="../embeddings/oleObject226.bin"/><Relationship Id="rId28" Type="http://schemas.openxmlformats.org/officeDocument/2006/relationships/image" Target="../media/image227.wmf"/><Relationship Id="rId36" Type="http://schemas.openxmlformats.org/officeDocument/2006/relationships/image" Target="../media/image231.wmf"/><Relationship Id="rId10" Type="http://schemas.openxmlformats.org/officeDocument/2006/relationships/image" Target="../media/image218.wmf"/><Relationship Id="rId19" Type="http://schemas.openxmlformats.org/officeDocument/2006/relationships/oleObject" Target="../embeddings/oleObject224.bin"/><Relationship Id="rId31" Type="http://schemas.openxmlformats.org/officeDocument/2006/relationships/oleObject" Target="../embeddings/oleObject230.bin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220.wmf"/><Relationship Id="rId22" Type="http://schemas.openxmlformats.org/officeDocument/2006/relationships/image" Target="../media/image224.wmf"/><Relationship Id="rId27" Type="http://schemas.openxmlformats.org/officeDocument/2006/relationships/oleObject" Target="../embeddings/oleObject228.bin"/><Relationship Id="rId30" Type="http://schemas.openxmlformats.org/officeDocument/2006/relationships/image" Target="../media/image228.wmf"/><Relationship Id="rId35" Type="http://schemas.openxmlformats.org/officeDocument/2006/relationships/oleObject" Target="../embeddings/oleObject232.bin"/><Relationship Id="rId8" Type="http://schemas.openxmlformats.org/officeDocument/2006/relationships/image" Target="../media/image217.wmf"/><Relationship Id="rId3" Type="http://schemas.openxmlformats.org/officeDocument/2006/relationships/oleObject" Target="../embeddings/oleObject216.bin"/><Relationship Id="rId12" Type="http://schemas.openxmlformats.org/officeDocument/2006/relationships/image" Target="../media/image219.wmf"/><Relationship Id="rId17" Type="http://schemas.openxmlformats.org/officeDocument/2006/relationships/oleObject" Target="../embeddings/oleObject223.bin"/><Relationship Id="rId25" Type="http://schemas.openxmlformats.org/officeDocument/2006/relationships/oleObject" Target="../embeddings/oleObject227.bin"/><Relationship Id="rId33" Type="http://schemas.openxmlformats.org/officeDocument/2006/relationships/oleObject" Target="../embeddings/oleObject231.bin"/><Relationship Id="rId38" Type="http://schemas.openxmlformats.org/officeDocument/2006/relationships/image" Target="../media/image232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1.bin"/><Relationship Id="rId18" Type="http://schemas.openxmlformats.org/officeDocument/2006/relationships/image" Target="../media/image242.wmf"/><Relationship Id="rId26" Type="http://schemas.openxmlformats.org/officeDocument/2006/relationships/image" Target="../media/image246.wmf"/><Relationship Id="rId39" Type="http://schemas.openxmlformats.org/officeDocument/2006/relationships/oleObject" Target="../embeddings/oleObject254.bin"/><Relationship Id="rId21" Type="http://schemas.openxmlformats.org/officeDocument/2006/relationships/oleObject" Target="../embeddings/oleObject245.bin"/><Relationship Id="rId34" Type="http://schemas.openxmlformats.org/officeDocument/2006/relationships/image" Target="../media/image250.wmf"/><Relationship Id="rId42" Type="http://schemas.openxmlformats.org/officeDocument/2006/relationships/image" Target="../media/image254.wmf"/><Relationship Id="rId47" Type="http://schemas.openxmlformats.org/officeDocument/2006/relationships/oleObject" Target="../embeddings/oleObject258.bin"/><Relationship Id="rId50" Type="http://schemas.openxmlformats.org/officeDocument/2006/relationships/image" Target="../media/image258.wmf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1.wmf"/><Relationship Id="rId29" Type="http://schemas.openxmlformats.org/officeDocument/2006/relationships/oleObject" Target="../embeddings/oleObject249.bin"/><Relationship Id="rId11" Type="http://schemas.openxmlformats.org/officeDocument/2006/relationships/oleObject" Target="../embeddings/oleObject240.bin"/><Relationship Id="rId24" Type="http://schemas.openxmlformats.org/officeDocument/2006/relationships/image" Target="../media/image245.wmf"/><Relationship Id="rId32" Type="http://schemas.openxmlformats.org/officeDocument/2006/relationships/image" Target="../media/image249.wmf"/><Relationship Id="rId37" Type="http://schemas.openxmlformats.org/officeDocument/2006/relationships/oleObject" Target="../embeddings/oleObject253.bin"/><Relationship Id="rId40" Type="http://schemas.openxmlformats.org/officeDocument/2006/relationships/image" Target="../media/image253.wmf"/><Relationship Id="rId45" Type="http://schemas.openxmlformats.org/officeDocument/2006/relationships/oleObject" Target="../embeddings/oleObject257.bin"/><Relationship Id="rId5" Type="http://schemas.openxmlformats.org/officeDocument/2006/relationships/oleObject" Target="../embeddings/oleObject237.bin"/><Relationship Id="rId15" Type="http://schemas.openxmlformats.org/officeDocument/2006/relationships/oleObject" Target="../embeddings/oleObject242.bin"/><Relationship Id="rId23" Type="http://schemas.openxmlformats.org/officeDocument/2006/relationships/oleObject" Target="../embeddings/oleObject246.bin"/><Relationship Id="rId28" Type="http://schemas.openxmlformats.org/officeDocument/2006/relationships/image" Target="../media/image247.wmf"/><Relationship Id="rId36" Type="http://schemas.openxmlformats.org/officeDocument/2006/relationships/image" Target="../media/image251.wmf"/><Relationship Id="rId49" Type="http://schemas.openxmlformats.org/officeDocument/2006/relationships/oleObject" Target="../embeddings/oleObject259.bin"/><Relationship Id="rId10" Type="http://schemas.openxmlformats.org/officeDocument/2006/relationships/image" Target="../media/image238.wmf"/><Relationship Id="rId19" Type="http://schemas.openxmlformats.org/officeDocument/2006/relationships/oleObject" Target="../embeddings/oleObject244.bin"/><Relationship Id="rId31" Type="http://schemas.openxmlformats.org/officeDocument/2006/relationships/oleObject" Target="../embeddings/oleObject250.bin"/><Relationship Id="rId44" Type="http://schemas.openxmlformats.org/officeDocument/2006/relationships/image" Target="../media/image255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240.wmf"/><Relationship Id="rId22" Type="http://schemas.openxmlformats.org/officeDocument/2006/relationships/image" Target="../media/image244.wmf"/><Relationship Id="rId27" Type="http://schemas.openxmlformats.org/officeDocument/2006/relationships/oleObject" Target="../embeddings/oleObject248.bin"/><Relationship Id="rId30" Type="http://schemas.openxmlformats.org/officeDocument/2006/relationships/image" Target="../media/image248.wmf"/><Relationship Id="rId35" Type="http://schemas.openxmlformats.org/officeDocument/2006/relationships/oleObject" Target="../embeddings/oleObject252.bin"/><Relationship Id="rId43" Type="http://schemas.openxmlformats.org/officeDocument/2006/relationships/oleObject" Target="../embeddings/oleObject256.bin"/><Relationship Id="rId48" Type="http://schemas.openxmlformats.org/officeDocument/2006/relationships/image" Target="../media/image257.wmf"/><Relationship Id="rId8" Type="http://schemas.openxmlformats.org/officeDocument/2006/relationships/image" Target="../media/image237.wmf"/><Relationship Id="rId3" Type="http://schemas.openxmlformats.org/officeDocument/2006/relationships/oleObject" Target="../embeddings/oleObject236.bin"/><Relationship Id="rId12" Type="http://schemas.openxmlformats.org/officeDocument/2006/relationships/image" Target="../media/image239.wmf"/><Relationship Id="rId17" Type="http://schemas.openxmlformats.org/officeDocument/2006/relationships/oleObject" Target="../embeddings/oleObject243.bin"/><Relationship Id="rId25" Type="http://schemas.openxmlformats.org/officeDocument/2006/relationships/oleObject" Target="../embeddings/oleObject247.bin"/><Relationship Id="rId33" Type="http://schemas.openxmlformats.org/officeDocument/2006/relationships/oleObject" Target="../embeddings/oleObject251.bin"/><Relationship Id="rId38" Type="http://schemas.openxmlformats.org/officeDocument/2006/relationships/image" Target="../media/image252.wmf"/><Relationship Id="rId46" Type="http://schemas.openxmlformats.org/officeDocument/2006/relationships/image" Target="../media/image256.wmf"/><Relationship Id="rId20" Type="http://schemas.openxmlformats.org/officeDocument/2006/relationships/image" Target="../media/image243.wmf"/><Relationship Id="rId41" Type="http://schemas.openxmlformats.org/officeDocument/2006/relationships/oleObject" Target="../embeddings/oleObject25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6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5.bin"/><Relationship Id="rId18" Type="http://schemas.openxmlformats.org/officeDocument/2006/relationships/image" Target="../media/image257.wmf"/><Relationship Id="rId26" Type="http://schemas.openxmlformats.org/officeDocument/2006/relationships/image" Target="../media/image262.wmf"/><Relationship Id="rId39" Type="http://schemas.openxmlformats.org/officeDocument/2006/relationships/oleObject" Target="../embeddings/oleObject278.bin"/><Relationship Id="rId21" Type="http://schemas.openxmlformats.org/officeDocument/2006/relationships/oleObject" Target="../embeddings/oleObject269.bin"/><Relationship Id="rId34" Type="http://schemas.openxmlformats.org/officeDocument/2006/relationships/image" Target="../media/image266.wmf"/><Relationship Id="rId42" Type="http://schemas.openxmlformats.org/officeDocument/2006/relationships/image" Target="../media/image270.wmf"/><Relationship Id="rId7" Type="http://schemas.openxmlformats.org/officeDocument/2006/relationships/oleObject" Target="../embeddings/oleObject26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6.wmf"/><Relationship Id="rId29" Type="http://schemas.openxmlformats.org/officeDocument/2006/relationships/oleObject" Target="../embeddings/oleObject273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264.bin"/><Relationship Id="rId24" Type="http://schemas.openxmlformats.org/officeDocument/2006/relationships/image" Target="../media/image261.wmf"/><Relationship Id="rId32" Type="http://schemas.openxmlformats.org/officeDocument/2006/relationships/image" Target="../media/image265.wmf"/><Relationship Id="rId37" Type="http://schemas.openxmlformats.org/officeDocument/2006/relationships/oleObject" Target="../embeddings/oleObject277.bin"/><Relationship Id="rId40" Type="http://schemas.openxmlformats.org/officeDocument/2006/relationships/image" Target="../media/image269.wmf"/><Relationship Id="rId45" Type="http://schemas.openxmlformats.org/officeDocument/2006/relationships/oleObject" Target="../embeddings/oleObject281.bin"/><Relationship Id="rId5" Type="http://schemas.openxmlformats.org/officeDocument/2006/relationships/oleObject" Target="../embeddings/oleObject261.bin"/><Relationship Id="rId15" Type="http://schemas.openxmlformats.org/officeDocument/2006/relationships/oleObject" Target="../embeddings/oleObject266.bin"/><Relationship Id="rId23" Type="http://schemas.openxmlformats.org/officeDocument/2006/relationships/oleObject" Target="../embeddings/oleObject270.bin"/><Relationship Id="rId28" Type="http://schemas.openxmlformats.org/officeDocument/2006/relationships/image" Target="../media/image263.wmf"/><Relationship Id="rId36" Type="http://schemas.openxmlformats.org/officeDocument/2006/relationships/image" Target="../media/image267.wmf"/><Relationship Id="rId10" Type="http://schemas.openxmlformats.org/officeDocument/2006/relationships/image" Target="../media/image249.wmf"/><Relationship Id="rId19" Type="http://schemas.openxmlformats.org/officeDocument/2006/relationships/oleObject" Target="../embeddings/oleObject268.bin"/><Relationship Id="rId31" Type="http://schemas.openxmlformats.org/officeDocument/2006/relationships/oleObject" Target="../embeddings/oleObject274.bin"/><Relationship Id="rId44" Type="http://schemas.openxmlformats.org/officeDocument/2006/relationships/image" Target="../media/image271.wmf"/><Relationship Id="rId4" Type="http://schemas.openxmlformats.org/officeDocument/2006/relationships/image" Target="../media/image259.wmf"/><Relationship Id="rId9" Type="http://schemas.openxmlformats.org/officeDocument/2006/relationships/oleObject" Target="../embeddings/oleObject263.bin"/><Relationship Id="rId14" Type="http://schemas.openxmlformats.org/officeDocument/2006/relationships/image" Target="../media/image255.wmf"/><Relationship Id="rId22" Type="http://schemas.openxmlformats.org/officeDocument/2006/relationships/image" Target="../media/image260.wmf"/><Relationship Id="rId27" Type="http://schemas.openxmlformats.org/officeDocument/2006/relationships/oleObject" Target="../embeddings/oleObject272.bin"/><Relationship Id="rId30" Type="http://schemas.openxmlformats.org/officeDocument/2006/relationships/image" Target="../media/image264.wmf"/><Relationship Id="rId35" Type="http://schemas.openxmlformats.org/officeDocument/2006/relationships/oleObject" Target="../embeddings/oleObject276.bin"/><Relationship Id="rId43" Type="http://schemas.openxmlformats.org/officeDocument/2006/relationships/oleObject" Target="../embeddings/oleObject280.bin"/><Relationship Id="rId8" Type="http://schemas.openxmlformats.org/officeDocument/2006/relationships/image" Target="../media/image252.wmf"/><Relationship Id="rId3" Type="http://schemas.openxmlformats.org/officeDocument/2006/relationships/oleObject" Target="../embeddings/oleObject260.bin"/><Relationship Id="rId12" Type="http://schemas.openxmlformats.org/officeDocument/2006/relationships/image" Target="../media/image250.wmf"/><Relationship Id="rId17" Type="http://schemas.openxmlformats.org/officeDocument/2006/relationships/oleObject" Target="../embeddings/oleObject267.bin"/><Relationship Id="rId25" Type="http://schemas.openxmlformats.org/officeDocument/2006/relationships/oleObject" Target="../embeddings/oleObject271.bin"/><Relationship Id="rId33" Type="http://schemas.openxmlformats.org/officeDocument/2006/relationships/oleObject" Target="../embeddings/oleObject275.bin"/><Relationship Id="rId38" Type="http://schemas.openxmlformats.org/officeDocument/2006/relationships/image" Target="../media/image268.wmf"/><Relationship Id="rId46" Type="http://schemas.openxmlformats.org/officeDocument/2006/relationships/image" Target="../media/image272.wmf"/><Relationship Id="rId20" Type="http://schemas.openxmlformats.org/officeDocument/2006/relationships/image" Target="../media/image258.wmf"/><Relationship Id="rId41" Type="http://schemas.openxmlformats.org/officeDocument/2006/relationships/oleObject" Target="../embeddings/oleObject279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wmf"/><Relationship Id="rId18" Type="http://schemas.openxmlformats.org/officeDocument/2006/relationships/oleObject" Target="../embeddings/oleObject289.bin"/><Relationship Id="rId26" Type="http://schemas.openxmlformats.org/officeDocument/2006/relationships/oleObject" Target="../embeddings/oleObject293.bin"/><Relationship Id="rId39" Type="http://schemas.openxmlformats.org/officeDocument/2006/relationships/image" Target="../media/image290.wmf"/><Relationship Id="rId21" Type="http://schemas.openxmlformats.org/officeDocument/2006/relationships/image" Target="../media/image281.wmf"/><Relationship Id="rId34" Type="http://schemas.openxmlformats.org/officeDocument/2006/relationships/oleObject" Target="../embeddings/oleObject297.bin"/><Relationship Id="rId42" Type="http://schemas.openxmlformats.org/officeDocument/2006/relationships/oleObject" Target="../embeddings/oleObject301.bin"/><Relationship Id="rId7" Type="http://schemas.openxmlformats.org/officeDocument/2006/relationships/image" Target="../media/image2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8.bin"/><Relationship Id="rId29" Type="http://schemas.openxmlformats.org/officeDocument/2006/relationships/image" Target="../media/image285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3.bin"/><Relationship Id="rId11" Type="http://schemas.openxmlformats.org/officeDocument/2006/relationships/image" Target="../media/image276.wmf"/><Relationship Id="rId24" Type="http://schemas.openxmlformats.org/officeDocument/2006/relationships/oleObject" Target="../embeddings/oleObject292.bin"/><Relationship Id="rId32" Type="http://schemas.openxmlformats.org/officeDocument/2006/relationships/oleObject" Target="../embeddings/oleObject296.bin"/><Relationship Id="rId37" Type="http://schemas.openxmlformats.org/officeDocument/2006/relationships/image" Target="../media/image289.wmf"/><Relationship Id="rId40" Type="http://schemas.openxmlformats.org/officeDocument/2006/relationships/oleObject" Target="../embeddings/oleObject300.bin"/><Relationship Id="rId45" Type="http://schemas.openxmlformats.org/officeDocument/2006/relationships/image" Target="../media/image293.wmf"/><Relationship Id="rId5" Type="http://schemas.openxmlformats.org/officeDocument/2006/relationships/image" Target="../media/image273.wmf"/><Relationship Id="rId15" Type="http://schemas.openxmlformats.org/officeDocument/2006/relationships/image" Target="../media/image278.wmf"/><Relationship Id="rId23" Type="http://schemas.openxmlformats.org/officeDocument/2006/relationships/image" Target="../media/image282.wmf"/><Relationship Id="rId28" Type="http://schemas.openxmlformats.org/officeDocument/2006/relationships/oleObject" Target="../embeddings/oleObject294.bin"/><Relationship Id="rId36" Type="http://schemas.openxmlformats.org/officeDocument/2006/relationships/oleObject" Target="../embeddings/oleObject298.bin"/><Relationship Id="rId10" Type="http://schemas.openxmlformats.org/officeDocument/2006/relationships/oleObject" Target="../embeddings/oleObject285.bin"/><Relationship Id="rId19" Type="http://schemas.openxmlformats.org/officeDocument/2006/relationships/image" Target="../media/image280.wmf"/><Relationship Id="rId31" Type="http://schemas.openxmlformats.org/officeDocument/2006/relationships/image" Target="../media/image286.wmf"/><Relationship Id="rId44" Type="http://schemas.openxmlformats.org/officeDocument/2006/relationships/oleObject" Target="../embeddings/oleObject302.bin"/><Relationship Id="rId4" Type="http://schemas.openxmlformats.org/officeDocument/2006/relationships/oleObject" Target="../embeddings/oleObject282.bin"/><Relationship Id="rId9" Type="http://schemas.openxmlformats.org/officeDocument/2006/relationships/image" Target="../media/image275.wmf"/><Relationship Id="rId14" Type="http://schemas.openxmlformats.org/officeDocument/2006/relationships/oleObject" Target="../embeddings/oleObject287.bin"/><Relationship Id="rId22" Type="http://schemas.openxmlformats.org/officeDocument/2006/relationships/oleObject" Target="../embeddings/oleObject291.bin"/><Relationship Id="rId27" Type="http://schemas.openxmlformats.org/officeDocument/2006/relationships/image" Target="../media/image284.wmf"/><Relationship Id="rId30" Type="http://schemas.openxmlformats.org/officeDocument/2006/relationships/oleObject" Target="../embeddings/oleObject295.bin"/><Relationship Id="rId35" Type="http://schemas.openxmlformats.org/officeDocument/2006/relationships/image" Target="../media/image288.wmf"/><Relationship Id="rId43" Type="http://schemas.openxmlformats.org/officeDocument/2006/relationships/image" Target="../media/image292.wmf"/><Relationship Id="rId8" Type="http://schemas.openxmlformats.org/officeDocument/2006/relationships/oleObject" Target="../embeddings/oleObject284.bin"/><Relationship Id="rId3" Type="http://schemas.openxmlformats.org/officeDocument/2006/relationships/image" Target="../media/image294.wmf"/><Relationship Id="rId12" Type="http://schemas.openxmlformats.org/officeDocument/2006/relationships/oleObject" Target="../embeddings/oleObject286.bin"/><Relationship Id="rId17" Type="http://schemas.openxmlformats.org/officeDocument/2006/relationships/image" Target="../media/image279.wmf"/><Relationship Id="rId25" Type="http://schemas.openxmlformats.org/officeDocument/2006/relationships/image" Target="../media/image283.wmf"/><Relationship Id="rId33" Type="http://schemas.openxmlformats.org/officeDocument/2006/relationships/image" Target="../media/image287.wmf"/><Relationship Id="rId38" Type="http://schemas.openxmlformats.org/officeDocument/2006/relationships/oleObject" Target="../embeddings/oleObject299.bin"/><Relationship Id="rId20" Type="http://schemas.openxmlformats.org/officeDocument/2006/relationships/oleObject" Target="../embeddings/oleObject290.bin"/><Relationship Id="rId41" Type="http://schemas.openxmlformats.org/officeDocument/2006/relationships/image" Target="../media/image29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8.bin"/><Relationship Id="rId18" Type="http://schemas.openxmlformats.org/officeDocument/2006/relationships/image" Target="../media/image302.wmf"/><Relationship Id="rId26" Type="http://schemas.openxmlformats.org/officeDocument/2006/relationships/image" Target="../media/image306.wmf"/><Relationship Id="rId39" Type="http://schemas.openxmlformats.org/officeDocument/2006/relationships/oleObject" Target="../embeddings/oleObject321.bin"/><Relationship Id="rId21" Type="http://schemas.openxmlformats.org/officeDocument/2006/relationships/oleObject" Target="../embeddings/oleObject312.bin"/><Relationship Id="rId34" Type="http://schemas.openxmlformats.org/officeDocument/2006/relationships/image" Target="../media/image310.wmf"/><Relationship Id="rId42" Type="http://schemas.openxmlformats.org/officeDocument/2006/relationships/image" Target="../media/image314.wmf"/><Relationship Id="rId7" Type="http://schemas.openxmlformats.org/officeDocument/2006/relationships/oleObject" Target="../embeddings/oleObject3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1.wmf"/><Relationship Id="rId20" Type="http://schemas.openxmlformats.org/officeDocument/2006/relationships/image" Target="../media/image303.wmf"/><Relationship Id="rId29" Type="http://schemas.openxmlformats.org/officeDocument/2006/relationships/oleObject" Target="../embeddings/oleObject316.bin"/><Relationship Id="rId41" Type="http://schemas.openxmlformats.org/officeDocument/2006/relationships/oleObject" Target="../embeddings/oleObject322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6.wmf"/><Relationship Id="rId11" Type="http://schemas.openxmlformats.org/officeDocument/2006/relationships/oleObject" Target="../embeddings/oleObject307.bin"/><Relationship Id="rId24" Type="http://schemas.openxmlformats.org/officeDocument/2006/relationships/image" Target="../media/image305.wmf"/><Relationship Id="rId32" Type="http://schemas.openxmlformats.org/officeDocument/2006/relationships/image" Target="../media/image309.wmf"/><Relationship Id="rId37" Type="http://schemas.openxmlformats.org/officeDocument/2006/relationships/oleObject" Target="../embeddings/oleObject320.bin"/><Relationship Id="rId40" Type="http://schemas.openxmlformats.org/officeDocument/2006/relationships/image" Target="../media/image313.wmf"/><Relationship Id="rId5" Type="http://schemas.openxmlformats.org/officeDocument/2006/relationships/oleObject" Target="../embeddings/oleObject304.bin"/><Relationship Id="rId15" Type="http://schemas.openxmlformats.org/officeDocument/2006/relationships/oleObject" Target="../embeddings/oleObject309.bin"/><Relationship Id="rId23" Type="http://schemas.openxmlformats.org/officeDocument/2006/relationships/oleObject" Target="../embeddings/oleObject313.bin"/><Relationship Id="rId28" Type="http://schemas.openxmlformats.org/officeDocument/2006/relationships/image" Target="../media/image307.wmf"/><Relationship Id="rId36" Type="http://schemas.openxmlformats.org/officeDocument/2006/relationships/image" Target="../media/image311.wmf"/><Relationship Id="rId10" Type="http://schemas.openxmlformats.org/officeDocument/2006/relationships/image" Target="../media/image298.wmf"/><Relationship Id="rId19" Type="http://schemas.openxmlformats.org/officeDocument/2006/relationships/oleObject" Target="../embeddings/oleObject311.bin"/><Relationship Id="rId31" Type="http://schemas.openxmlformats.org/officeDocument/2006/relationships/oleObject" Target="../embeddings/oleObject317.bin"/><Relationship Id="rId44" Type="http://schemas.openxmlformats.org/officeDocument/2006/relationships/image" Target="../media/image315.wmf"/><Relationship Id="rId4" Type="http://schemas.openxmlformats.org/officeDocument/2006/relationships/image" Target="../media/image295.wmf"/><Relationship Id="rId9" Type="http://schemas.openxmlformats.org/officeDocument/2006/relationships/oleObject" Target="../embeddings/oleObject306.bin"/><Relationship Id="rId14" Type="http://schemas.openxmlformats.org/officeDocument/2006/relationships/image" Target="../media/image300.wmf"/><Relationship Id="rId22" Type="http://schemas.openxmlformats.org/officeDocument/2006/relationships/image" Target="../media/image304.wmf"/><Relationship Id="rId27" Type="http://schemas.openxmlformats.org/officeDocument/2006/relationships/oleObject" Target="../embeddings/oleObject315.bin"/><Relationship Id="rId30" Type="http://schemas.openxmlformats.org/officeDocument/2006/relationships/image" Target="../media/image308.wmf"/><Relationship Id="rId35" Type="http://schemas.openxmlformats.org/officeDocument/2006/relationships/oleObject" Target="../embeddings/oleObject319.bin"/><Relationship Id="rId43" Type="http://schemas.openxmlformats.org/officeDocument/2006/relationships/oleObject" Target="../embeddings/oleObject323.bin"/><Relationship Id="rId8" Type="http://schemas.openxmlformats.org/officeDocument/2006/relationships/image" Target="../media/image297.wmf"/><Relationship Id="rId3" Type="http://schemas.openxmlformats.org/officeDocument/2006/relationships/oleObject" Target="../embeddings/oleObject303.bin"/><Relationship Id="rId12" Type="http://schemas.openxmlformats.org/officeDocument/2006/relationships/image" Target="../media/image299.wmf"/><Relationship Id="rId17" Type="http://schemas.openxmlformats.org/officeDocument/2006/relationships/oleObject" Target="../embeddings/oleObject310.bin"/><Relationship Id="rId25" Type="http://schemas.openxmlformats.org/officeDocument/2006/relationships/oleObject" Target="../embeddings/oleObject314.bin"/><Relationship Id="rId33" Type="http://schemas.openxmlformats.org/officeDocument/2006/relationships/oleObject" Target="../embeddings/oleObject318.bin"/><Relationship Id="rId38" Type="http://schemas.openxmlformats.org/officeDocument/2006/relationships/image" Target="../media/image3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wmf"/><Relationship Id="rId13" Type="http://schemas.openxmlformats.org/officeDocument/2006/relationships/oleObject" Target="../embeddings/oleObject329.bin"/><Relationship Id="rId18" Type="http://schemas.openxmlformats.org/officeDocument/2006/relationships/image" Target="../media/image323.wmf"/><Relationship Id="rId3" Type="http://schemas.openxmlformats.org/officeDocument/2006/relationships/oleObject" Target="../embeddings/oleObject324.bin"/><Relationship Id="rId21" Type="http://schemas.openxmlformats.org/officeDocument/2006/relationships/oleObject" Target="../embeddings/oleObject333.bin"/><Relationship Id="rId7" Type="http://schemas.openxmlformats.org/officeDocument/2006/relationships/oleObject" Target="../embeddings/oleObject326.bin"/><Relationship Id="rId12" Type="http://schemas.openxmlformats.org/officeDocument/2006/relationships/image" Target="../media/image320.wmf"/><Relationship Id="rId17" Type="http://schemas.openxmlformats.org/officeDocument/2006/relationships/oleObject" Target="../embeddings/oleObject3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2.wmf"/><Relationship Id="rId20" Type="http://schemas.openxmlformats.org/officeDocument/2006/relationships/image" Target="../media/image324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7.wmf"/><Relationship Id="rId11" Type="http://schemas.openxmlformats.org/officeDocument/2006/relationships/oleObject" Target="../embeddings/oleObject328.bin"/><Relationship Id="rId5" Type="http://schemas.openxmlformats.org/officeDocument/2006/relationships/oleObject" Target="../embeddings/oleObject325.bin"/><Relationship Id="rId15" Type="http://schemas.openxmlformats.org/officeDocument/2006/relationships/oleObject" Target="../embeddings/oleObject330.bin"/><Relationship Id="rId10" Type="http://schemas.openxmlformats.org/officeDocument/2006/relationships/image" Target="../media/image319.wmf"/><Relationship Id="rId19" Type="http://schemas.openxmlformats.org/officeDocument/2006/relationships/oleObject" Target="../embeddings/oleObject332.bin"/><Relationship Id="rId4" Type="http://schemas.openxmlformats.org/officeDocument/2006/relationships/image" Target="../media/image316.wmf"/><Relationship Id="rId9" Type="http://schemas.openxmlformats.org/officeDocument/2006/relationships/oleObject" Target="../embeddings/oleObject327.bin"/><Relationship Id="rId14" Type="http://schemas.openxmlformats.org/officeDocument/2006/relationships/image" Target="../media/image321.wmf"/><Relationship Id="rId22" Type="http://schemas.openxmlformats.org/officeDocument/2006/relationships/image" Target="../media/image325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9.bin"/><Relationship Id="rId18" Type="http://schemas.openxmlformats.org/officeDocument/2006/relationships/oleObject" Target="../embeddings/oleObject343.bin"/><Relationship Id="rId26" Type="http://schemas.openxmlformats.org/officeDocument/2006/relationships/image" Target="../media/image329.wmf"/><Relationship Id="rId39" Type="http://schemas.openxmlformats.org/officeDocument/2006/relationships/oleObject" Target="../embeddings/oleObject354.bin"/><Relationship Id="rId21" Type="http://schemas.openxmlformats.org/officeDocument/2006/relationships/oleObject" Target="../embeddings/oleObject345.bin"/><Relationship Id="rId34" Type="http://schemas.openxmlformats.org/officeDocument/2006/relationships/image" Target="../media/image333.wmf"/><Relationship Id="rId42" Type="http://schemas.openxmlformats.org/officeDocument/2006/relationships/image" Target="../media/image337.wmf"/><Relationship Id="rId47" Type="http://schemas.openxmlformats.org/officeDocument/2006/relationships/oleObject" Target="../embeddings/oleObject358.bin"/><Relationship Id="rId7" Type="http://schemas.openxmlformats.org/officeDocument/2006/relationships/oleObject" Target="../embeddings/oleObject336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41.bin"/><Relationship Id="rId29" Type="http://schemas.openxmlformats.org/officeDocument/2006/relationships/oleObject" Target="../embeddings/oleObject349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38.bin"/><Relationship Id="rId24" Type="http://schemas.openxmlformats.org/officeDocument/2006/relationships/image" Target="../media/image328.wmf"/><Relationship Id="rId32" Type="http://schemas.openxmlformats.org/officeDocument/2006/relationships/image" Target="../media/image332.wmf"/><Relationship Id="rId37" Type="http://schemas.openxmlformats.org/officeDocument/2006/relationships/oleObject" Target="../embeddings/oleObject353.bin"/><Relationship Id="rId40" Type="http://schemas.openxmlformats.org/officeDocument/2006/relationships/image" Target="../media/image336.wmf"/><Relationship Id="rId45" Type="http://schemas.openxmlformats.org/officeDocument/2006/relationships/oleObject" Target="../embeddings/oleObject357.bin"/><Relationship Id="rId5" Type="http://schemas.openxmlformats.org/officeDocument/2006/relationships/oleObject" Target="../embeddings/oleObject335.bin"/><Relationship Id="rId15" Type="http://schemas.openxmlformats.org/officeDocument/2006/relationships/oleObject" Target="../embeddings/oleObject340.bin"/><Relationship Id="rId23" Type="http://schemas.openxmlformats.org/officeDocument/2006/relationships/oleObject" Target="../embeddings/oleObject346.bin"/><Relationship Id="rId28" Type="http://schemas.openxmlformats.org/officeDocument/2006/relationships/image" Target="../media/image330.wmf"/><Relationship Id="rId36" Type="http://schemas.openxmlformats.org/officeDocument/2006/relationships/image" Target="../media/image334.wmf"/><Relationship Id="rId10" Type="http://schemas.openxmlformats.org/officeDocument/2006/relationships/image" Target="../media/image319.wmf"/><Relationship Id="rId19" Type="http://schemas.openxmlformats.org/officeDocument/2006/relationships/oleObject" Target="../embeddings/oleObject344.bin"/><Relationship Id="rId31" Type="http://schemas.openxmlformats.org/officeDocument/2006/relationships/oleObject" Target="../embeddings/oleObject350.bin"/><Relationship Id="rId44" Type="http://schemas.openxmlformats.org/officeDocument/2006/relationships/image" Target="../media/image338.wmf"/><Relationship Id="rId4" Type="http://schemas.openxmlformats.org/officeDocument/2006/relationships/image" Target="../media/image316.wmf"/><Relationship Id="rId9" Type="http://schemas.openxmlformats.org/officeDocument/2006/relationships/oleObject" Target="../embeddings/oleObject337.bin"/><Relationship Id="rId14" Type="http://schemas.openxmlformats.org/officeDocument/2006/relationships/image" Target="../media/image318.wmf"/><Relationship Id="rId22" Type="http://schemas.openxmlformats.org/officeDocument/2006/relationships/image" Target="../media/image327.wmf"/><Relationship Id="rId27" Type="http://schemas.openxmlformats.org/officeDocument/2006/relationships/oleObject" Target="../embeddings/oleObject348.bin"/><Relationship Id="rId30" Type="http://schemas.openxmlformats.org/officeDocument/2006/relationships/image" Target="../media/image331.wmf"/><Relationship Id="rId35" Type="http://schemas.openxmlformats.org/officeDocument/2006/relationships/oleObject" Target="../embeddings/oleObject352.bin"/><Relationship Id="rId43" Type="http://schemas.openxmlformats.org/officeDocument/2006/relationships/oleObject" Target="../embeddings/oleObject356.bin"/><Relationship Id="rId48" Type="http://schemas.openxmlformats.org/officeDocument/2006/relationships/image" Target="../media/image340.wmf"/><Relationship Id="rId8" Type="http://schemas.openxmlformats.org/officeDocument/2006/relationships/image" Target="../media/image317.wmf"/><Relationship Id="rId3" Type="http://schemas.openxmlformats.org/officeDocument/2006/relationships/oleObject" Target="../embeddings/oleObject334.bin"/><Relationship Id="rId12" Type="http://schemas.openxmlformats.org/officeDocument/2006/relationships/image" Target="../media/image320.wmf"/><Relationship Id="rId17" Type="http://schemas.openxmlformats.org/officeDocument/2006/relationships/oleObject" Target="../embeddings/oleObject342.bin"/><Relationship Id="rId25" Type="http://schemas.openxmlformats.org/officeDocument/2006/relationships/oleObject" Target="../embeddings/oleObject347.bin"/><Relationship Id="rId33" Type="http://schemas.openxmlformats.org/officeDocument/2006/relationships/oleObject" Target="../embeddings/oleObject351.bin"/><Relationship Id="rId38" Type="http://schemas.openxmlformats.org/officeDocument/2006/relationships/image" Target="../media/image335.wmf"/><Relationship Id="rId46" Type="http://schemas.openxmlformats.org/officeDocument/2006/relationships/image" Target="../media/image339.wmf"/><Relationship Id="rId20" Type="http://schemas.openxmlformats.org/officeDocument/2006/relationships/image" Target="../media/image326.wmf"/><Relationship Id="rId41" Type="http://schemas.openxmlformats.org/officeDocument/2006/relationships/oleObject" Target="../embeddings/oleObject355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4.bin"/><Relationship Id="rId18" Type="http://schemas.openxmlformats.org/officeDocument/2006/relationships/image" Target="../media/image348.wmf"/><Relationship Id="rId26" Type="http://schemas.openxmlformats.org/officeDocument/2006/relationships/image" Target="../media/image352.wmf"/><Relationship Id="rId39" Type="http://schemas.openxmlformats.org/officeDocument/2006/relationships/oleObject" Target="../embeddings/oleObject377.bin"/><Relationship Id="rId21" Type="http://schemas.openxmlformats.org/officeDocument/2006/relationships/oleObject" Target="../embeddings/oleObject368.bin"/><Relationship Id="rId34" Type="http://schemas.openxmlformats.org/officeDocument/2006/relationships/image" Target="../media/image356.wmf"/><Relationship Id="rId7" Type="http://schemas.openxmlformats.org/officeDocument/2006/relationships/oleObject" Target="../embeddings/oleObject361.bin"/><Relationship Id="rId12" Type="http://schemas.openxmlformats.org/officeDocument/2006/relationships/image" Target="../media/image345.wmf"/><Relationship Id="rId17" Type="http://schemas.openxmlformats.org/officeDocument/2006/relationships/oleObject" Target="../embeddings/oleObject366.bin"/><Relationship Id="rId25" Type="http://schemas.openxmlformats.org/officeDocument/2006/relationships/oleObject" Target="../embeddings/oleObject370.bin"/><Relationship Id="rId33" Type="http://schemas.openxmlformats.org/officeDocument/2006/relationships/oleObject" Target="../embeddings/oleObject374.bin"/><Relationship Id="rId38" Type="http://schemas.openxmlformats.org/officeDocument/2006/relationships/image" Target="../media/image3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7.wmf"/><Relationship Id="rId20" Type="http://schemas.openxmlformats.org/officeDocument/2006/relationships/image" Target="../media/image349.wmf"/><Relationship Id="rId29" Type="http://schemas.openxmlformats.org/officeDocument/2006/relationships/oleObject" Target="../embeddings/oleObject37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2.wmf"/><Relationship Id="rId11" Type="http://schemas.openxmlformats.org/officeDocument/2006/relationships/oleObject" Target="../embeddings/oleObject363.bin"/><Relationship Id="rId24" Type="http://schemas.openxmlformats.org/officeDocument/2006/relationships/image" Target="../media/image351.wmf"/><Relationship Id="rId32" Type="http://schemas.openxmlformats.org/officeDocument/2006/relationships/image" Target="../media/image355.wmf"/><Relationship Id="rId37" Type="http://schemas.openxmlformats.org/officeDocument/2006/relationships/oleObject" Target="../embeddings/oleObject376.bin"/><Relationship Id="rId40" Type="http://schemas.openxmlformats.org/officeDocument/2006/relationships/image" Target="../media/image359.wmf"/><Relationship Id="rId5" Type="http://schemas.openxmlformats.org/officeDocument/2006/relationships/oleObject" Target="../embeddings/oleObject360.bin"/><Relationship Id="rId15" Type="http://schemas.openxmlformats.org/officeDocument/2006/relationships/oleObject" Target="../embeddings/oleObject365.bin"/><Relationship Id="rId23" Type="http://schemas.openxmlformats.org/officeDocument/2006/relationships/oleObject" Target="../embeddings/oleObject369.bin"/><Relationship Id="rId28" Type="http://schemas.openxmlformats.org/officeDocument/2006/relationships/image" Target="../media/image353.wmf"/><Relationship Id="rId36" Type="http://schemas.openxmlformats.org/officeDocument/2006/relationships/image" Target="../media/image357.wmf"/><Relationship Id="rId10" Type="http://schemas.openxmlformats.org/officeDocument/2006/relationships/image" Target="../media/image344.wmf"/><Relationship Id="rId19" Type="http://schemas.openxmlformats.org/officeDocument/2006/relationships/oleObject" Target="../embeddings/oleObject367.bin"/><Relationship Id="rId31" Type="http://schemas.openxmlformats.org/officeDocument/2006/relationships/oleObject" Target="../embeddings/oleObject373.bin"/><Relationship Id="rId4" Type="http://schemas.openxmlformats.org/officeDocument/2006/relationships/image" Target="../media/image341.wmf"/><Relationship Id="rId9" Type="http://schemas.openxmlformats.org/officeDocument/2006/relationships/oleObject" Target="../embeddings/oleObject362.bin"/><Relationship Id="rId14" Type="http://schemas.openxmlformats.org/officeDocument/2006/relationships/image" Target="../media/image346.wmf"/><Relationship Id="rId22" Type="http://schemas.openxmlformats.org/officeDocument/2006/relationships/image" Target="../media/image350.wmf"/><Relationship Id="rId27" Type="http://schemas.openxmlformats.org/officeDocument/2006/relationships/oleObject" Target="../embeddings/oleObject371.bin"/><Relationship Id="rId30" Type="http://schemas.openxmlformats.org/officeDocument/2006/relationships/image" Target="../media/image354.wmf"/><Relationship Id="rId35" Type="http://schemas.openxmlformats.org/officeDocument/2006/relationships/oleObject" Target="../embeddings/oleObject375.bin"/><Relationship Id="rId8" Type="http://schemas.openxmlformats.org/officeDocument/2006/relationships/image" Target="../media/image343.wmf"/><Relationship Id="rId3" Type="http://schemas.openxmlformats.org/officeDocument/2006/relationships/oleObject" Target="../embeddings/oleObject359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3.bin"/><Relationship Id="rId18" Type="http://schemas.openxmlformats.org/officeDocument/2006/relationships/image" Target="../media/image328.wmf"/><Relationship Id="rId26" Type="http://schemas.openxmlformats.org/officeDocument/2006/relationships/image" Target="../media/image142.wmf"/><Relationship Id="rId39" Type="http://schemas.openxmlformats.org/officeDocument/2006/relationships/oleObject" Target="../embeddings/oleObject396.bin"/><Relationship Id="rId21" Type="http://schemas.openxmlformats.org/officeDocument/2006/relationships/oleObject" Target="../embeddings/oleObject387.bin"/><Relationship Id="rId34" Type="http://schemas.openxmlformats.org/officeDocument/2006/relationships/image" Target="../media/image363.wmf"/><Relationship Id="rId42" Type="http://schemas.openxmlformats.org/officeDocument/2006/relationships/image" Target="../media/image367.wmf"/><Relationship Id="rId7" Type="http://schemas.openxmlformats.org/officeDocument/2006/relationships/oleObject" Target="../embeddings/oleObject38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7.wmf"/><Relationship Id="rId29" Type="http://schemas.openxmlformats.org/officeDocument/2006/relationships/oleObject" Target="../embeddings/oleObject39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9.wmf"/><Relationship Id="rId11" Type="http://schemas.openxmlformats.org/officeDocument/2006/relationships/oleObject" Target="../embeddings/oleObject382.bin"/><Relationship Id="rId24" Type="http://schemas.openxmlformats.org/officeDocument/2006/relationships/image" Target="../media/image360.wmf"/><Relationship Id="rId32" Type="http://schemas.openxmlformats.org/officeDocument/2006/relationships/image" Target="../media/image362.wmf"/><Relationship Id="rId37" Type="http://schemas.openxmlformats.org/officeDocument/2006/relationships/oleObject" Target="../embeddings/oleObject395.bin"/><Relationship Id="rId40" Type="http://schemas.openxmlformats.org/officeDocument/2006/relationships/image" Target="../media/image366.wmf"/><Relationship Id="rId45" Type="http://schemas.openxmlformats.org/officeDocument/2006/relationships/oleObject" Target="../embeddings/oleObject399.bin"/><Relationship Id="rId5" Type="http://schemas.openxmlformats.org/officeDocument/2006/relationships/oleObject" Target="../embeddings/oleObject379.bin"/><Relationship Id="rId15" Type="http://schemas.openxmlformats.org/officeDocument/2006/relationships/oleObject" Target="../embeddings/oleObject384.bin"/><Relationship Id="rId23" Type="http://schemas.openxmlformats.org/officeDocument/2006/relationships/oleObject" Target="../embeddings/oleObject388.bin"/><Relationship Id="rId28" Type="http://schemas.openxmlformats.org/officeDocument/2006/relationships/image" Target="../media/image143.wmf"/><Relationship Id="rId36" Type="http://schemas.openxmlformats.org/officeDocument/2006/relationships/image" Target="../media/image364.wmf"/><Relationship Id="rId10" Type="http://schemas.openxmlformats.org/officeDocument/2006/relationships/image" Target="../media/image332.wmf"/><Relationship Id="rId19" Type="http://schemas.openxmlformats.org/officeDocument/2006/relationships/oleObject" Target="../embeddings/oleObject386.bin"/><Relationship Id="rId31" Type="http://schemas.openxmlformats.org/officeDocument/2006/relationships/oleObject" Target="../embeddings/oleObject392.bin"/><Relationship Id="rId44" Type="http://schemas.openxmlformats.org/officeDocument/2006/relationships/image" Target="../media/image368.wmf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81.bin"/><Relationship Id="rId14" Type="http://schemas.openxmlformats.org/officeDocument/2006/relationships/image" Target="../media/image337.wmf"/><Relationship Id="rId22" Type="http://schemas.openxmlformats.org/officeDocument/2006/relationships/image" Target="../media/image334.wmf"/><Relationship Id="rId27" Type="http://schemas.openxmlformats.org/officeDocument/2006/relationships/oleObject" Target="../embeddings/oleObject390.bin"/><Relationship Id="rId30" Type="http://schemas.openxmlformats.org/officeDocument/2006/relationships/image" Target="../media/image361.wmf"/><Relationship Id="rId35" Type="http://schemas.openxmlformats.org/officeDocument/2006/relationships/oleObject" Target="../embeddings/oleObject394.bin"/><Relationship Id="rId43" Type="http://schemas.openxmlformats.org/officeDocument/2006/relationships/oleObject" Target="../embeddings/oleObject398.bin"/><Relationship Id="rId8" Type="http://schemas.openxmlformats.org/officeDocument/2006/relationships/image" Target="../media/image330.wmf"/><Relationship Id="rId3" Type="http://schemas.openxmlformats.org/officeDocument/2006/relationships/oleObject" Target="../embeddings/oleObject378.bin"/><Relationship Id="rId12" Type="http://schemas.openxmlformats.org/officeDocument/2006/relationships/image" Target="../media/image336.wmf"/><Relationship Id="rId17" Type="http://schemas.openxmlformats.org/officeDocument/2006/relationships/oleObject" Target="../embeddings/oleObject385.bin"/><Relationship Id="rId25" Type="http://schemas.openxmlformats.org/officeDocument/2006/relationships/oleObject" Target="../embeddings/oleObject389.bin"/><Relationship Id="rId33" Type="http://schemas.openxmlformats.org/officeDocument/2006/relationships/oleObject" Target="../embeddings/oleObject393.bin"/><Relationship Id="rId38" Type="http://schemas.openxmlformats.org/officeDocument/2006/relationships/image" Target="../media/image365.wmf"/><Relationship Id="rId46" Type="http://schemas.openxmlformats.org/officeDocument/2006/relationships/image" Target="../media/image369.wmf"/><Relationship Id="rId20" Type="http://schemas.openxmlformats.org/officeDocument/2006/relationships/image" Target="../media/image329.wmf"/><Relationship Id="rId41" Type="http://schemas.openxmlformats.org/officeDocument/2006/relationships/oleObject" Target="../embeddings/oleObject397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5.bin"/><Relationship Id="rId18" Type="http://schemas.openxmlformats.org/officeDocument/2006/relationships/image" Target="../media/image376.wmf"/><Relationship Id="rId26" Type="http://schemas.openxmlformats.org/officeDocument/2006/relationships/image" Target="../media/image43.wmf"/><Relationship Id="rId39" Type="http://schemas.openxmlformats.org/officeDocument/2006/relationships/oleObject" Target="../embeddings/oleObject418.bin"/><Relationship Id="rId21" Type="http://schemas.openxmlformats.org/officeDocument/2006/relationships/oleObject" Target="../embeddings/oleObject409.bin"/><Relationship Id="rId34" Type="http://schemas.openxmlformats.org/officeDocument/2006/relationships/image" Target="../media/image383.wmf"/><Relationship Id="rId42" Type="http://schemas.openxmlformats.org/officeDocument/2006/relationships/image" Target="../media/image387.wmf"/><Relationship Id="rId47" Type="http://schemas.openxmlformats.org/officeDocument/2006/relationships/oleObject" Target="../embeddings/oleObject422.bin"/><Relationship Id="rId50" Type="http://schemas.openxmlformats.org/officeDocument/2006/relationships/image" Target="../media/image391.wmf"/><Relationship Id="rId55" Type="http://schemas.openxmlformats.org/officeDocument/2006/relationships/oleObject" Target="../embeddings/oleObject426.bin"/><Relationship Id="rId7" Type="http://schemas.openxmlformats.org/officeDocument/2006/relationships/oleObject" Target="../embeddings/oleObject40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75.wmf"/><Relationship Id="rId29" Type="http://schemas.openxmlformats.org/officeDocument/2006/relationships/oleObject" Target="../embeddings/oleObject413.bin"/><Relationship Id="rId11" Type="http://schemas.openxmlformats.org/officeDocument/2006/relationships/oleObject" Target="../embeddings/oleObject404.bin"/><Relationship Id="rId24" Type="http://schemas.openxmlformats.org/officeDocument/2006/relationships/image" Target="../media/image379.wmf"/><Relationship Id="rId32" Type="http://schemas.openxmlformats.org/officeDocument/2006/relationships/image" Target="../media/image382.wmf"/><Relationship Id="rId37" Type="http://schemas.openxmlformats.org/officeDocument/2006/relationships/oleObject" Target="../embeddings/oleObject417.bin"/><Relationship Id="rId40" Type="http://schemas.openxmlformats.org/officeDocument/2006/relationships/image" Target="../media/image386.wmf"/><Relationship Id="rId45" Type="http://schemas.openxmlformats.org/officeDocument/2006/relationships/oleObject" Target="../embeddings/oleObject421.bin"/><Relationship Id="rId53" Type="http://schemas.openxmlformats.org/officeDocument/2006/relationships/oleObject" Target="../embeddings/oleObject425.bin"/><Relationship Id="rId58" Type="http://schemas.openxmlformats.org/officeDocument/2006/relationships/image" Target="../media/image395.wmf"/><Relationship Id="rId5" Type="http://schemas.openxmlformats.org/officeDocument/2006/relationships/oleObject" Target="../embeddings/oleObject401.bin"/><Relationship Id="rId19" Type="http://schemas.openxmlformats.org/officeDocument/2006/relationships/oleObject" Target="../embeddings/oleObject408.bin"/><Relationship Id="rId4" Type="http://schemas.openxmlformats.org/officeDocument/2006/relationships/image" Target="../media/image321.wmf"/><Relationship Id="rId9" Type="http://schemas.openxmlformats.org/officeDocument/2006/relationships/oleObject" Target="../embeddings/oleObject403.bin"/><Relationship Id="rId14" Type="http://schemas.openxmlformats.org/officeDocument/2006/relationships/image" Target="../media/image374.wmf"/><Relationship Id="rId22" Type="http://schemas.openxmlformats.org/officeDocument/2006/relationships/image" Target="../media/image378.wmf"/><Relationship Id="rId27" Type="http://schemas.openxmlformats.org/officeDocument/2006/relationships/oleObject" Target="../embeddings/oleObject412.bin"/><Relationship Id="rId30" Type="http://schemas.openxmlformats.org/officeDocument/2006/relationships/image" Target="../media/image381.wmf"/><Relationship Id="rId35" Type="http://schemas.openxmlformats.org/officeDocument/2006/relationships/oleObject" Target="../embeddings/oleObject416.bin"/><Relationship Id="rId43" Type="http://schemas.openxmlformats.org/officeDocument/2006/relationships/oleObject" Target="../embeddings/oleObject420.bin"/><Relationship Id="rId48" Type="http://schemas.openxmlformats.org/officeDocument/2006/relationships/image" Target="../media/image390.wmf"/><Relationship Id="rId56" Type="http://schemas.openxmlformats.org/officeDocument/2006/relationships/image" Target="../media/image394.wmf"/><Relationship Id="rId8" Type="http://schemas.openxmlformats.org/officeDocument/2006/relationships/image" Target="../media/image371.wmf"/><Relationship Id="rId51" Type="http://schemas.openxmlformats.org/officeDocument/2006/relationships/oleObject" Target="../embeddings/oleObject424.bin"/><Relationship Id="rId3" Type="http://schemas.openxmlformats.org/officeDocument/2006/relationships/oleObject" Target="../embeddings/oleObject400.bin"/><Relationship Id="rId12" Type="http://schemas.openxmlformats.org/officeDocument/2006/relationships/image" Target="../media/image373.wmf"/><Relationship Id="rId17" Type="http://schemas.openxmlformats.org/officeDocument/2006/relationships/oleObject" Target="../embeddings/oleObject407.bin"/><Relationship Id="rId25" Type="http://schemas.openxmlformats.org/officeDocument/2006/relationships/oleObject" Target="../embeddings/oleObject411.bin"/><Relationship Id="rId33" Type="http://schemas.openxmlformats.org/officeDocument/2006/relationships/oleObject" Target="../embeddings/oleObject415.bin"/><Relationship Id="rId38" Type="http://schemas.openxmlformats.org/officeDocument/2006/relationships/image" Target="../media/image385.wmf"/><Relationship Id="rId46" Type="http://schemas.openxmlformats.org/officeDocument/2006/relationships/image" Target="../media/image389.wmf"/><Relationship Id="rId20" Type="http://schemas.openxmlformats.org/officeDocument/2006/relationships/image" Target="../media/image377.wmf"/><Relationship Id="rId41" Type="http://schemas.openxmlformats.org/officeDocument/2006/relationships/oleObject" Target="../embeddings/oleObject419.bin"/><Relationship Id="rId54" Type="http://schemas.openxmlformats.org/officeDocument/2006/relationships/image" Target="../media/image393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0.wmf"/><Relationship Id="rId15" Type="http://schemas.openxmlformats.org/officeDocument/2006/relationships/oleObject" Target="../embeddings/oleObject406.bin"/><Relationship Id="rId23" Type="http://schemas.openxmlformats.org/officeDocument/2006/relationships/oleObject" Target="../embeddings/oleObject410.bin"/><Relationship Id="rId28" Type="http://schemas.openxmlformats.org/officeDocument/2006/relationships/image" Target="../media/image380.wmf"/><Relationship Id="rId36" Type="http://schemas.openxmlformats.org/officeDocument/2006/relationships/image" Target="../media/image384.wmf"/><Relationship Id="rId49" Type="http://schemas.openxmlformats.org/officeDocument/2006/relationships/oleObject" Target="../embeddings/oleObject423.bin"/><Relationship Id="rId57" Type="http://schemas.openxmlformats.org/officeDocument/2006/relationships/oleObject" Target="../embeddings/oleObject427.bin"/><Relationship Id="rId10" Type="http://schemas.openxmlformats.org/officeDocument/2006/relationships/image" Target="../media/image372.wmf"/><Relationship Id="rId31" Type="http://schemas.openxmlformats.org/officeDocument/2006/relationships/oleObject" Target="../embeddings/oleObject414.bin"/><Relationship Id="rId44" Type="http://schemas.openxmlformats.org/officeDocument/2006/relationships/image" Target="../media/image388.wmf"/><Relationship Id="rId52" Type="http://schemas.openxmlformats.org/officeDocument/2006/relationships/image" Target="../media/image392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3.bin"/><Relationship Id="rId18" Type="http://schemas.openxmlformats.org/officeDocument/2006/relationships/image" Target="../media/image403.wmf"/><Relationship Id="rId26" Type="http://schemas.openxmlformats.org/officeDocument/2006/relationships/image" Target="../media/image407.wmf"/><Relationship Id="rId39" Type="http://schemas.openxmlformats.org/officeDocument/2006/relationships/oleObject" Target="../embeddings/oleObject446.bin"/><Relationship Id="rId21" Type="http://schemas.openxmlformats.org/officeDocument/2006/relationships/oleObject" Target="../embeddings/oleObject437.bin"/><Relationship Id="rId34" Type="http://schemas.openxmlformats.org/officeDocument/2006/relationships/image" Target="../media/image411.wmf"/><Relationship Id="rId42" Type="http://schemas.openxmlformats.org/officeDocument/2006/relationships/image" Target="../media/image415.wmf"/><Relationship Id="rId7" Type="http://schemas.openxmlformats.org/officeDocument/2006/relationships/oleObject" Target="../embeddings/oleObject4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2.wmf"/><Relationship Id="rId29" Type="http://schemas.openxmlformats.org/officeDocument/2006/relationships/oleObject" Target="../embeddings/oleObject441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7.wmf"/><Relationship Id="rId11" Type="http://schemas.openxmlformats.org/officeDocument/2006/relationships/oleObject" Target="../embeddings/oleObject432.bin"/><Relationship Id="rId24" Type="http://schemas.openxmlformats.org/officeDocument/2006/relationships/image" Target="../media/image406.wmf"/><Relationship Id="rId32" Type="http://schemas.openxmlformats.org/officeDocument/2006/relationships/image" Target="../media/image410.wmf"/><Relationship Id="rId37" Type="http://schemas.openxmlformats.org/officeDocument/2006/relationships/oleObject" Target="../embeddings/oleObject445.bin"/><Relationship Id="rId40" Type="http://schemas.openxmlformats.org/officeDocument/2006/relationships/image" Target="../media/image414.wmf"/><Relationship Id="rId45" Type="http://schemas.openxmlformats.org/officeDocument/2006/relationships/oleObject" Target="../embeddings/oleObject449.bin"/><Relationship Id="rId5" Type="http://schemas.openxmlformats.org/officeDocument/2006/relationships/oleObject" Target="../embeddings/oleObject429.bin"/><Relationship Id="rId15" Type="http://schemas.openxmlformats.org/officeDocument/2006/relationships/oleObject" Target="../embeddings/oleObject434.bin"/><Relationship Id="rId23" Type="http://schemas.openxmlformats.org/officeDocument/2006/relationships/oleObject" Target="../embeddings/oleObject438.bin"/><Relationship Id="rId28" Type="http://schemas.openxmlformats.org/officeDocument/2006/relationships/image" Target="../media/image408.wmf"/><Relationship Id="rId36" Type="http://schemas.openxmlformats.org/officeDocument/2006/relationships/image" Target="../media/image412.wmf"/><Relationship Id="rId10" Type="http://schemas.openxmlformats.org/officeDocument/2006/relationships/image" Target="../media/image399.wmf"/><Relationship Id="rId19" Type="http://schemas.openxmlformats.org/officeDocument/2006/relationships/oleObject" Target="../embeddings/oleObject436.bin"/><Relationship Id="rId31" Type="http://schemas.openxmlformats.org/officeDocument/2006/relationships/oleObject" Target="../embeddings/oleObject442.bin"/><Relationship Id="rId44" Type="http://schemas.openxmlformats.org/officeDocument/2006/relationships/image" Target="../media/image416.wmf"/><Relationship Id="rId4" Type="http://schemas.openxmlformats.org/officeDocument/2006/relationships/image" Target="../media/image396.wmf"/><Relationship Id="rId9" Type="http://schemas.openxmlformats.org/officeDocument/2006/relationships/oleObject" Target="../embeddings/oleObject431.bin"/><Relationship Id="rId14" Type="http://schemas.openxmlformats.org/officeDocument/2006/relationships/image" Target="../media/image401.wmf"/><Relationship Id="rId22" Type="http://schemas.openxmlformats.org/officeDocument/2006/relationships/image" Target="../media/image405.wmf"/><Relationship Id="rId27" Type="http://schemas.openxmlformats.org/officeDocument/2006/relationships/oleObject" Target="../embeddings/oleObject440.bin"/><Relationship Id="rId30" Type="http://schemas.openxmlformats.org/officeDocument/2006/relationships/image" Target="../media/image409.wmf"/><Relationship Id="rId35" Type="http://schemas.openxmlformats.org/officeDocument/2006/relationships/oleObject" Target="../embeddings/oleObject444.bin"/><Relationship Id="rId43" Type="http://schemas.openxmlformats.org/officeDocument/2006/relationships/oleObject" Target="../embeddings/oleObject448.bin"/><Relationship Id="rId8" Type="http://schemas.openxmlformats.org/officeDocument/2006/relationships/image" Target="../media/image398.wmf"/><Relationship Id="rId3" Type="http://schemas.openxmlformats.org/officeDocument/2006/relationships/oleObject" Target="../embeddings/oleObject428.bin"/><Relationship Id="rId12" Type="http://schemas.openxmlformats.org/officeDocument/2006/relationships/image" Target="../media/image400.wmf"/><Relationship Id="rId17" Type="http://schemas.openxmlformats.org/officeDocument/2006/relationships/oleObject" Target="../embeddings/oleObject435.bin"/><Relationship Id="rId25" Type="http://schemas.openxmlformats.org/officeDocument/2006/relationships/oleObject" Target="../embeddings/oleObject439.bin"/><Relationship Id="rId33" Type="http://schemas.openxmlformats.org/officeDocument/2006/relationships/oleObject" Target="../embeddings/oleObject443.bin"/><Relationship Id="rId38" Type="http://schemas.openxmlformats.org/officeDocument/2006/relationships/image" Target="../media/image413.wmf"/><Relationship Id="rId46" Type="http://schemas.openxmlformats.org/officeDocument/2006/relationships/image" Target="../media/image417.wmf"/><Relationship Id="rId20" Type="http://schemas.openxmlformats.org/officeDocument/2006/relationships/image" Target="../media/image404.wmf"/><Relationship Id="rId41" Type="http://schemas.openxmlformats.org/officeDocument/2006/relationships/oleObject" Target="../embeddings/oleObject44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wmf"/><Relationship Id="rId13" Type="http://schemas.openxmlformats.org/officeDocument/2006/relationships/oleObject" Target="../embeddings/oleObject455.bin"/><Relationship Id="rId18" Type="http://schemas.openxmlformats.org/officeDocument/2006/relationships/image" Target="../media/image425.wmf"/><Relationship Id="rId26" Type="http://schemas.openxmlformats.org/officeDocument/2006/relationships/image" Target="../media/image429.wmf"/><Relationship Id="rId3" Type="http://schemas.openxmlformats.org/officeDocument/2006/relationships/oleObject" Target="../embeddings/oleObject450.bin"/><Relationship Id="rId21" Type="http://schemas.openxmlformats.org/officeDocument/2006/relationships/oleObject" Target="../embeddings/oleObject459.bin"/><Relationship Id="rId7" Type="http://schemas.openxmlformats.org/officeDocument/2006/relationships/oleObject" Target="../embeddings/oleObject452.bin"/><Relationship Id="rId12" Type="http://schemas.openxmlformats.org/officeDocument/2006/relationships/image" Target="../media/image422.wmf"/><Relationship Id="rId17" Type="http://schemas.openxmlformats.org/officeDocument/2006/relationships/oleObject" Target="../embeddings/oleObject457.bin"/><Relationship Id="rId25" Type="http://schemas.openxmlformats.org/officeDocument/2006/relationships/oleObject" Target="../embeddings/oleObject4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4.wmf"/><Relationship Id="rId20" Type="http://schemas.openxmlformats.org/officeDocument/2006/relationships/image" Target="../media/image426.wmf"/><Relationship Id="rId29" Type="http://schemas.openxmlformats.org/officeDocument/2006/relationships/oleObject" Target="../embeddings/oleObject463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19.wmf"/><Relationship Id="rId11" Type="http://schemas.openxmlformats.org/officeDocument/2006/relationships/oleObject" Target="../embeddings/oleObject454.bin"/><Relationship Id="rId24" Type="http://schemas.openxmlformats.org/officeDocument/2006/relationships/image" Target="../media/image428.wmf"/><Relationship Id="rId32" Type="http://schemas.openxmlformats.org/officeDocument/2006/relationships/image" Target="../media/image432.wmf"/><Relationship Id="rId5" Type="http://schemas.openxmlformats.org/officeDocument/2006/relationships/oleObject" Target="../embeddings/oleObject451.bin"/><Relationship Id="rId15" Type="http://schemas.openxmlformats.org/officeDocument/2006/relationships/oleObject" Target="../embeddings/oleObject456.bin"/><Relationship Id="rId23" Type="http://schemas.openxmlformats.org/officeDocument/2006/relationships/oleObject" Target="../embeddings/oleObject460.bin"/><Relationship Id="rId28" Type="http://schemas.openxmlformats.org/officeDocument/2006/relationships/image" Target="../media/image430.wmf"/><Relationship Id="rId10" Type="http://schemas.openxmlformats.org/officeDocument/2006/relationships/image" Target="../media/image421.wmf"/><Relationship Id="rId19" Type="http://schemas.openxmlformats.org/officeDocument/2006/relationships/oleObject" Target="../embeddings/oleObject458.bin"/><Relationship Id="rId31" Type="http://schemas.openxmlformats.org/officeDocument/2006/relationships/oleObject" Target="../embeddings/oleObject464.bin"/><Relationship Id="rId4" Type="http://schemas.openxmlformats.org/officeDocument/2006/relationships/image" Target="../media/image418.wmf"/><Relationship Id="rId9" Type="http://schemas.openxmlformats.org/officeDocument/2006/relationships/oleObject" Target="../embeddings/oleObject453.bin"/><Relationship Id="rId14" Type="http://schemas.openxmlformats.org/officeDocument/2006/relationships/image" Target="../media/image423.wmf"/><Relationship Id="rId22" Type="http://schemas.openxmlformats.org/officeDocument/2006/relationships/image" Target="../media/image427.wmf"/><Relationship Id="rId27" Type="http://schemas.openxmlformats.org/officeDocument/2006/relationships/oleObject" Target="../embeddings/oleObject462.bin"/><Relationship Id="rId30" Type="http://schemas.openxmlformats.org/officeDocument/2006/relationships/image" Target="../media/image431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0.bin"/><Relationship Id="rId18" Type="http://schemas.openxmlformats.org/officeDocument/2006/relationships/image" Target="../media/image440.wmf"/><Relationship Id="rId26" Type="http://schemas.openxmlformats.org/officeDocument/2006/relationships/image" Target="../media/image444.wmf"/><Relationship Id="rId21" Type="http://schemas.openxmlformats.org/officeDocument/2006/relationships/oleObject" Target="../embeddings/oleObject474.bin"/><Relationship Id="rId34" Type="http://schemas.openxmlformats.org/officeDocument/2006/relationships/image" Target="../media/image448.wmf"/><Relationship Id="rId7" Type="http://schemas.openxmlformats.org/officeDocument/2006/relationships/oleObject" Target="../embeddings/oleObject467.bin"/><Relationship Id="rId12" Type="http://schemas.openxmlformats.org/officeDocument/2006/relationships/image" Target="../media/image437.wmf"/><Relationship Id="rId17" Type="http://schemas.openxmlformats.org/officeDocument/2006/relationships/oleObject" Target="../embeddings/oleObject472.bin"/><Relationship Id="rId25" Type="http://schemas.openxmlformats.org/officeDocument/2006/relationships/oleObject" Target="../embeddings/oleObject476.bin"/><Relationship Id="rId33" Type="http://schemas.openxmlformats.org/officeDocument/2006/relationships/oleObject" Target="../embeddings/oleObject480.bin"/><Relationship Id="rId38" Type="http://schemas.openxmlformats.org/officeDocument/2006/relationships/image" Target="../media/image4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9.wmf"/><Relationship Id="rId20" Type="http://schemas.openxmlformats.org/officeDocument/2006/relationships/image" Target="../media/image441.wmf"/><Relationship Id="rId29" Type="http://schemas.openxmlformats.org/officeDocument/2006/relationships/oleObject" Target="../embeddings/oleObject478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4.wmf"/><Relationship Id="rId11" Type="http://schemas.openxmlformats.org/officeDocument/2006/relationships/oleObject" Target="../embeddings/oleObject469.bin"/><Relationship Id="rId24" Type="http://schemas.openxmlformats.org/officeDocument/2006/relationships/image" Target="../media/image443.wmf"/><Relationship Id="rId32" Type="http://schemas.openxmlformats.org/officeDocument/2006/relationships/image" Target="../media/image447.wmf"/><Relationship Id="rId37" Type="http://schemas.openxmlformats.org/officeDocument/2006/relationships/oleObject" Target="../embeddings/oleObject482.bin"/><Relationship Id="rId5" Type="http://schemas.openxmlformats.org/officeDocument/2006/relationships/oleObject" Target="../embeddings/oleObject466.bin"/><Relationship Id="rId15" Type="http://schemas.openxmlformats.org/officeDocument/2006/relationships/oleObject" Target="../embeddings/oleObject471.bin"/><Relationship Id="rId23" Type="http://schemas.openxmlformats.org/officeDocument/2006/relationships/oleObject" Target="../embeddings/oleObject475.bin"/><Relationship Id="rId28" Type="http://schemas.openxmlformats.org/officeDocument/2006/relationships/image" Target="../media/image445.wmf"/><Relationship Id="rId36" Type="http://schemas.openxmlformats.org/officeDocument/2006/relationships/image" Target="../media/image449.wmf"/><Relationship Id="rId10" Type="http://schemas.openxmlformats.org/officeDocument/2006/relationships/image" Target="../media/image436.wmf"/><Relationship Id="rId19" Type="http://schemas.openxmlformats.org/officeDocument/2006/relationships/oleObject" Target="../embeddings/oleObject473.bin"/><Relationship Id="rId31" Type="http://schemas.openxmlformats.org/officeDocument/2006/relationships/oleObject" Target="../embeddings/oleObject479.bin"/><Relationship Id="rId4" Type="http://schemas.openxmlformats.org/officeDocument/2006/relationships/image" Target="../media/image433.wmf"/><Relationship Id="rId9" Type="http://schemas.openxmlformats.org/officeDocument/2006/relationships/oleObject" Target="../embeddings/oleObject468.bin"/><Relationship Id="rId14" Type="http://schemas.openxmlformats.org/officeDocument/2006/relationships/image" Target="../media/image438.wmf"/><Relationship Id="rId22" Type="http://schemas.openxmlformats.org/officeDocument/2006/relationships/image" Target="../media/image442.wmf"/><Relationship Id="rId27" Type="http://schemas.openxmlformats.org/officeDocument/2006/relationships/oleObject" Target="../embeddings/oleObject477.bin"/><Relationship Id="rId30" Type="http://schemas.openxmlformats.org/officeDocument/2006/relationships/image" Target="../media/image446.wmf"/><Relationship Id="rId35" Type="http://schemas.openxmlformats.org/officeDocument/2006/relationships/oleObject" Target="../embeddings/oleObject481.bin"/><Relationship Id="rId8" Type="http://schemas.openxmlformats.org/officeDocument/2006/relationships/image" Target="../media/image435.wmf"/><Relationship Id="rId3" Type="http://schemas.openxmlformats.org/officeDocument/2006/relationships/oleObject" Target="../embeddings/oleObject465.bin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88.bin"/><Relationship Id="rId18" Type="http://schemas.openxmlformats.org/officeDocument/2006/relationships/image" Target="../media/image458.wmf"/><Relationship Id="rId26" Type="http://schemas.openxmlformats.org/officeDocument/2006/relationships/image" Target="../media/image462.wmf"/><Relationship Id="rId39" Type="http://schemas.openxmlformats.org/officeDocument/2006/relationships/oleObject" Target="../embeddings/oleObject501.bin"/><Relationship Id="rId21" Type="http://schemas.openxmlformats.org/officeDocument/2006/relationships/oleObject" Target="../embeddings/oleObject492.bin"/><Relationship Id="rId34" Type="http://schemas.openxmlformats.org/officeDocument/2006/relationships/image" Target="../media/image466.wmf"/><Relationship Id="rId42" Type="http://schemas.openxmlformats.org/officeDocument/2006/relationships/image" Target="../media/image43.wmf"/><Relationship Id="rId7" Type="http://schemas.openxmlformats.org/officeDocument/2006/relationships/oleObject" Target="../embeddings/oleObject4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7.wmf"/><Relationship Id="rId20" Type="http://schemas.openxmlformats.org/officeDocument/2006/relationships/image" Target="../media/image459.wmf"/><Relationship Id="rId29" Type="http://schemas.openxmlformats.org/officeDocument/2006/relationships/oleObject" Target="../embeddings/oleObject496.bin"/><Relationship Id="rId41" Type="http://schemas.openxmlformats.org/officeDocument/2006/relationships/oleObject" Target="../embeddings/oleObject502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52.wmf"/><Relationship Id="rId11" Type="http://schemas.openxmlformats.org/officeDocument/2006/relationships/oleObject" Target="../embeddings/oleObject487.bin"/><Relationship Id="rId24" Type="http://schemas.openxmlformats.org/officeDocument/2006/relationships/image" Target="../media/image461.wmf"/><Relationship Id="rId32" Type="http://schemas.openxmlformats.org/officeDocument/2006/relationships/image" Target="../media/image465.wmf"/><Relationship Id="rId37" Type="http://schemas.openxmlformats.org/officeDocument/2006/relationships/oleObject" Target="../embeddings/oleObject500.bin"/><Relationship Id="rId40" Type="http://schemas.openxmlformats.org/officeDocument/2006/relationships/image" Target="../media/image469.wmf"/><Relationship Id="rId5" Type="http://schemas.openxmlformats.org/officeDocument/2006/relationships/oleObject" Target="../embeddings/oleObject484.bin"/><Relationship Id="rId15" Type="http://schemas.openxmlformats.org/officeDocument/2006/relationships/oleObject" Target="../embeddings/oleObject489.bin"/><Relationship Id="rId23" Type="http://schemas.openxmlformats.org/officeDocument/2006/relationships/oleObject" Target="../embeddings/oleObject493.bin"/><Relationship Id="rId28" Type="http://schemas.openxmlformats.org/officeDocument/2006/relationships/image" Target="../media/image463.wmf"/><Relationship Id="rId36" Type="http://schemas.openxmlformats.org/officeDocument/2006/relationships/image" Target="../media/image467.wmf"/><Relationship Id="rId10" Type="http://schemas.openxmlformats.org/officeDocument/2006/relationships/image" Target="../media/image454.wmf"/><Relationship Id="rId19" Type="http://schemas.openxmlformats.org/officeDocument/2006/relationships/oleObject" Target="../embeddings/oleObject491.bin"/><Relationship Id="rId31" Type="http://schemas.openxmlformats.org/officeDocument/2006/relationships/oleObject" Target="../embeddings/oleObject497.bin"/><Relationship Id="rId4" Type="http://schemas.openxmlformats.org/officeDocument/2006/relationships/image" Target="../media/image451.wmf"/><Relationship Id="rId9" Type="http://schemas.openxmlformats.org/officeDocument/2006/relationships/oleObject" Target="../embeddings/oleObject486.bin"/><Relationship Id="rId14" Type="http://schemas.openxmlformats.org/officeDocument/2006/relationships/image" Target="../media/image456.wmf"/><Relationship Id="rId22" Type="http://schemas.openxmlformats.org/officeDocument/2006/relationships/image" Target="../media/image460.wmf"/><Relationship Id="rId27" Type="http://schemas.openxmlformats.org/officeDocument/2006/relationships/oleObject" Target="../embeddings/oleObject495.bin"/><Relationship Id="rId30" Type="http://schemas.openxmlformats.org/officeDocument/2006/relationships/image" Target="../media/image464.wmf"/><Relationship Id="rId35" Type="http://schemas.openxmlformats.org/officeDocument/2006/relationships/oleObject" Target="../embeddings/oleObject499.bin"/><Relationship Id="rId8" Type="http://schemas.openxmlformats.org/officeDocument/2006/relationships/image" Target="../media/image453.wmf"/><Relationship Id="rId3" Type="http://schemas.openxmlformats.org/officeDocument/2006/relationships/oleObject" Target="../embeddings/oleObject483.bin"/><Relationship Id="rId12" Type="http://schemas.openxmlformats.org/officeDocument/2006/relationships/image" Target="../media/image455.wmf"/><Relationship Id="rId17" Type="http://schemas.openxmlformats.org/officeDocument/2006/relationships/oleObject" Target="../embeddings/oleObject490.bin"/><Relationship Id="rId25" Type="http://schemas.openxmlformats.org/officeDocument/2006/relationships/oleObject" Target="../embeddings/oleObject494.bin"/><Relationship Id="rId33" Type="http://schemas.openxmlformats.org/officeDocument/2006/relationships/oleObject" Target="../embeddings/oleObject498.bin"/><Relationship Id="rId38" Type="http://schemas.openxmlformats.org/officeDocument/2006/relationships/image" Target="../media/image468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wmf"/><Relationship Id="rId42" Type="http://schemas.openxmlformats.org/officeDocument/2006/relationships/image" Target="../media/image21.wmf"/><Relationship Id="rId47" Type="http://schemas.openxmlformats.org/officeDocument/2006/relationships/oleObject" Target="../embeddings/oleObject23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0.wmf"/><Relationship Id="rId45" Type="http://schemas.openxmlformats.org/officeDocument/2006/relationships/oleObject" Target="../embeddings/oleObject2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36" Type="http://schemas.openxmlformats.org/officeDocument/2006/relationships/image" Target="../media/image18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2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24.wmf"/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9.wmf"/><Relationship Id="rId46" Type="http://schemas.openxmlformats.org/officeDocument/2006/relationships/image" Target="../media/image23.wmf"/><Relationship Id="rId20" Type="http://schemas.openxmlformats.org/officeDocument/2006/relationships/image" Target="../media/image10.wmf"/><Relationship Id="rId41" Type="http://schemas.openxmlformats.org/officeDocument/2006/relationships/oleObject" Target="../embeddings/oleObject20.bin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4.wmf"/><Relationship Id="rId18" Type="http://schemas.openxmlformats.org/officeDocument/2006/relationships/oleObject" Target="../embeddings/oleObject510.bin"/><Relationship Id="rId26" Type="http://schemas.openxmlformats.org/officeDocument/2006/relationships/oleObject" Target="../embeddings/oleObject514.bin"/><Relationship Id="rId3" Type="http://schemas.openxmlformats.org/officeDocument/2006/relationships/image" Target="../media/image485.jpeg"/><Relationship Id="rId21" Type="http://schemas.openxmlformats.org/officeDocument/2006/relationships/image" Target="../media/image478.wmf"/><Relationship Id="rId7" Type="http://schemas.openxmlformats.org/officeDocument/2006/relationships/image" Target="../media/image471.wmf"/><Relationship Id="rId12" Type="http://schemas.openxmlformats.org/officeDocument/2006/relationships/oleObject" Target="../embeddings/oleObject507.bin"/><Relationship Id="rId17" Type="http://schemas.openxmlformats.org/officeDocument/2006/relationships/image" Target="../media/image476.wmf"/><Relationship Id="rId25" Type="http://schemas.openxmlformats.org/officeDocument/2006/relationships/image" Target="../media/image480.wmf"/><Relationship Id="rId33" Type="http://schemas.openxmlformats.org/officeDocument/2006/relationships/image" Target="../media/image48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09.bin"/><Relationship Id="rId20" Type="http://schemas.openxmlformats.org/officeDocument/2006/relationships/oleObject" Target="../embeddings/oleObject511.bin"/><Relationship Id="rId29" Type="http://schemas.openxmlformats.org/officeDocument/2006/relationships/image" Target="../media/image482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04.bin"/><Relationship Id="rId11" Type="http://schemas.openxmlformats.org/officeDocument/2006/relationships/image" Target="../media/image473.wmf"/><Relationship Id="rId24" Type="http://schemas.openxmlformats.org/officeDocument/2006/relationships/oleObject" Target="../embeddings/oleObject513.bin"/><Relationship Id="rId32" Type="http://schemas.openxmlformats.org/officeDocument/2006/relationships/oleObject" Target="../embeddings/oleObject517.bin"/><Relationship Id="rId5" Type="http://schemas.openxmlformats.org/officeDocument/2006/relationships/image" Target="../media/image470.wmf"/><Relationship Id="rId15" Type="http://schemas.openxmlformats.org/officeDocument/2006/relationships/image" Target="../media/image475.wmf"/><Relationship Id="rId23" Type="http://schemas.openxmlformats.org/officeDocument/2006/relationships/image" Target="../media/image479.wmf"/><Relationship Id="rId28" Type="http://schemas.openxmlformats.org/officeDocument/2006/relationships/oleObject" Target="../embeddings/oleObject515.bin"/><Relationship Id="rId10" Type="http://schemas.openxmlformats.org/officeDocument/2006/relationships/oleObject" Target="../embeddings/oleObject506.bin"/><Relationship Id="rId19" Type="http://schemas.openxmlformats.org/officeDocument/2006/relationships/image" Target="../media/image477.wmf"/><Relationship Id="rId31" Type="http://schemas.openxmlformats.org/officeDocument/2006/relationships/image" Target="../media/image483.wmf"/><Relationship Id="rId4" Type="http://schemas.openxmlformats.org/officeDocument/2006/relationships/oleObject" Target="../embeddings/oleObject503.bin"/><Relationship Id="rId9" Type="http://schemas.openxmlformats.org/officeDocument/2006/relationships/image" Target="../media/image472.wmf"/><Relationship Id="rId14" Type="http://schemas.openxmlformats.org/officeDocument/2006/relationships/oleObject" Target="../embeddings/oleObject508.bin"/><Relationship Id="rId22" Type="http://schemas.openxmlformats.org/officeDocument/2006/relationships/oleObject" Target="../embeddings/oleObject512.bin"/><Relationship Id="rId27" Type="http://schemas.openxmlformats.org/officeDocument/2006/relationships/image" Target="../media/image481.wmf"/><Relationship Id="rId30" Type="http://schemas.openxmlformats.org/officeDocument/2006/relationships/oleObject" Target="../embeddings/oleObject516.bin"/><Relationship Id="rId8" Type="http://schemas.openxmlformats.org/officeDocument/2006/relationships/oleObject" Target="../embeddings/oleObject50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87.wmf"/><Relationship Id="rId5" Type="http://schemas.openxmlformats.org/officeDocument/2006/relationships/oleObject" Target="../embeddings/oleObject519.bin"/><Relationship Id="rId4" Type="http://schemas.openxmlformats.org/officeDocument/2006/relationships/image" Target="../media/image48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89.wmf"/><Relationship Id="rId5" Type="http://schemas.openxmlformats.org/officeDocument/2006/relationships/oleObject" Target="../embeddings/oleObject521.bin"/><Relationship Id="rId4" Type="http://schemas.openxmlformats.org/officeDocument/2006/relationships/image" Target="../media/image48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wmf"/><Relationship Id="rId13" Type="http://schemas.openxmlformats.org/officeDocument/2006/relationships/oleObject" Target="../embeddings/oleObject527.bin"/><Relationship Id="rId18" Type="http://schemas.openxmlformats.org/officeDocument/2006/relationships/image" Target="../media/image497.wmf"/><Relationship Id="rId26" Type="http://schemas.openxmlformats.org/officeDocument/2006/relationships/image" Target="../media/image501.wmf"/><Relationship Id="rId3" Type="http://schemas.openxmlformats.org/officeDocument/2006/relationships/oleObject" Target="../embeddings/oleObject522.bin"/><Relationship Id="rId21" Type="http://schemas.openxmlformats.org/officeDocument/2006/relationships/oleObject" Target="../embeddings/oleObject531.bin"/><Relationship Id="rId7" Type="http://schemas.openxmlformats.org/officeDocument/2006/relationships/oleObject" Target="../embeddings/oleObject524.bin"/><Relationship Id="rId12" Type="http://schemas.openxmlformats.org/officeDocument/2006/relationships/image" Target="../media/image494.wmf"/><Relationship Id="rId17" Type="http://schemas.openxmlformats.org/officeDocument/2006/relationships/oleObject" Target="../embeddings/oleObject529.bin"/><Relationship Id="rId25" Type="http://schemas.openxmlformats.org/officeDocument/2006/relationships/oleObject" Target="../embeddings/oleObject53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96.wmf"/><Relationship Id="rId20" Type="http://schemas.openxmlformats.org/officeDocument/2006/relationships/image" Target="../media/image498.wmf"/><Relationship Id="rId29" Type="http://schemas.openxmlformats.org/officeDocument/2006/relationships/oleObject" Target="../embeddings/oleObject535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1.wmf"/><Relationship Id="rId11" Type="http://schemas.openxmlformats.org/officeDocument/2006/relationships/oleObject" Target="../embeddings/oleObject526.bin"/><Relationship Id="rId24" Type="http://schemas.openxmlformats.org/officeDocument/2006/relationships/image" Target="../media/image500.wmf"/><Relationship Id="rId32" Type="http://schemas.openxmlformats.org/officeDocument/2006/relationships/image" Target="../media/image504.wmf"/><Relationship Id="rId5" Type="http://schemas.openxmlformats.org/officeDocument/2006/relationships/oleObject" Target="../embeddings/oleObject523.bin"/><Relationship Id="rId15" Type="http://schemas.openxmlformats.org/officeDocument/2006/relationships/oleObject" Target="../embeddings/oleObject528.bin"/><Relationship Id="rId23" Type="http://schemas.openxmlformats.org/officeDocument/2006/relationships/oleObject" Target="../embeddings/oleObject532.bin"/><Relationship Id="rId28" Type="http://schemas.openxmlformats.org/officeDocument/2006/relationships/image" Target="../media/image502.wmf"/><Relationship Id="rId10" Type="http://schemas.openxmlformats.org/officeDocument/2006/relationships/image" Target="../media/image493.wmf"/><Relationship Id="rId19" Type="http://schemas.openxmlformats.org/officeDocument/2006/relationships/oleObject" Target="../embeddings/oleObject530.bin"/><Relationship Id="rId31" Type="http://schemas.openxmlformats.org/officeDocument/2006/relationships/oleObject" Target="../embeddings/oleObject536.bin"/><Relationship Id="rId4" Type="http://schemas.openxmlformats.org/officeDocument/2006/relationships/image" Target="../media/image490.wmf"/><Relationship Id="rId9" Type="http://schemas.openxmlformats.org/officeDocument/2006/relationships/oleObject" Target="../embeddings/oleObject525.bin"/><Relationship Id="rId14" Type="http://schemas.openxmlformats.org/officeDocument/2006/relationships/image" Target="../media/image495.wmf"/><Relationship Id="rId22" Type="http://schemas.openxmlformats.org/officeDocument/2006/relationships/image" Target="../media/image499.wmf"/><Relationship Id="rId27" Type="http://schemas.openxmlformats.org/officeDocument/2006/relationships/oleObject" Target="../embeddings/oleObject534.bin"/><Relationship Id="rId30" Type="http://schemas.openxmlformats.org/officeDocument/2006/relationships/image" Target="../media/image50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wmf"/><Relationship Id="rId13" Type="http://schemas.openxmlformats.org/officeDocument/2006/relationships/oleObject" Target="../embeddings/oleObject542.bin"/><Relationship Id="rId18" Type="http://schemas.openxmlformats.org/officeDocument/2006/relationships/image" Target="../media/image512.wmf"/><Relationship Id="rId26" Type="http://schemas.openxmlformats.org/officeDocument/2006/relationships/image" Target="../media/image516.wmf"/><Relationship Id="rId3" Type="http://schemas.openxmlformats.org/officeDocument/2006/relationships/oleObject" Target="../embeddings/oleObject537.bin"/><Relationship Id="rId21" Type="http://schemas.openxmlformats.org/officeDocument/2006/relationships/oleObject" Target="../embeddings/oleObject546.bin"/><Relationship Id="rId7" Type="http://schemas.openxmlformats.org/officeDocument/2006/relationships/oleObject" Target="../embeddings/oleObject539.bin"/><Relationship Id="rId12" Type="http://schemas.openxmlformats.org/officeDocument/2006/relationships/image" Target="../media/image509.wmf"/><Relationship Id="rId17" Type="http://schemas.openxmlformats.org/officeDocument/2006/relationships/oleObject" Target="../embeddings/oleObject544.bin"/><Relationship Id="rId25" Type="http://schemas.openxmlformats.org/officeDocument/2006/relationships/oleObject" Target="../embeddings/oleObject5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1.wmf"/><Relationship Id="rId20" Type="http://schemas.openxmlformats.org/officeDocument/2006/relationships/image" Target="../media/image513.wmf"/><Relationship Id="rId29" Type="http://schemas.openxmlformats.org/officeDocument/2006/relationships/oleObject" Target="../embeddings/oleObject550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06.wmf"/><Relationship Id="rId11" Type="http://schemas.openxmlformats.org/officeDocument/2006/relationships/oleObject" Target="../embeddings/oleObject541.bin"/><Relationship Id="rId24" Type="http://schemas.openxmlformats.org/officeDocument/2006/relationships/image" Target="../media/image515.wmf"/><Relationship Id="rId32" Type="http://schemas.openxmlformats.org/officeDocument/2006/relationships/image" Target="../media/image519.wmf"/><Relationship Id="rId5" Type="http://schemas.openxmlformats.org/officeDocument/2006/relationships/oleObject" Target="../embeddings/oleObject538.bin"/><Relationship Id="rId15" Type="http://schemas.openxmlformats.org/officeDocument/2006/relationships/oleObject" Target="../embeddings/oleObject543.bin"/><Relationship Id="rId23" Type="http://schemas.openxmlformats.org/officeDocument/2006/relationships/oleObject" Target="../embeddings/oleObject547.bin"/><Relationship Id="rId28" Type="http://schemas.openxmlformats.org/officeDocument/2006/relationships/image" Target="../media/image517.wmf"/><Relationship Id="rId10" Type="http://schemas.openxmlformats.org/officeDocument/2006/relationships/image" Target="../media/image508.wmf"/><Relationship Id="rId19" Type="http://schemas.openxmlformats.org/officeDocument/2006/relationships/oleObject" Target="../embeddings/oleObject545.bin"/><Relationship Id="rId31" Type="http://schemas.openxmlformats.org/officeDocument/2006/relationships/oleObject" Target="../embeddings/oleObject551.bin"/><Relationship Id="rId4" Type="http://schemas.openxmlformats.org/officeDocument/2006/relationships/image" Target="../media/image505.wmf"/><Relationship Id="rId9" Type="http://schemas.openxmlformats.org/officeDocument/2006/relationships/oleObject" Target="../embeddings/oleObject540.bin"/><Relationship Id="rId14" Type="http://schemas.openxmlformats.org/officeDocument/2006/relationships/image" Target="../media/image510.wmf"/><Relationship Id="rId22" Type="http://schemas.openxmlformats.org/officeDocument/2006/relationships/image" Target="../media/image514.wmf"/><Relationship Id="rId27" Type="http://schemas.openxmlformats.org/officeDocument/2006/relationships/oleObject" Target="../embeddings/oleObject549.bin"/><Relationship Id="rId30" Type="http://schemas.openxmlformats.org/officeDocument/2006/relationships/image" Target="../media/image518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7.bin"/><Relationship Id="rId18" Type="http://schemas.openxmlformats.org/officeDocument/2006/relationships/image" Target="../media/image527.wmf"/><Relationship Id="rId26" Type="http://schemas.openxmlformats.org/officeDocument/2006/relationships/image" Target="../media/image531.wmf"/><Relationship Id="rId39" Type="http://schemas.openxmlformats.org/officeDocument/2006/relationships/oleObject" Target="../embeddings/oleObject570.bin"/><Relationship Id="rId21" Type="http://schemas.openxmlformats.org/officeDocument/2006/relationships/oleObject" Target="../embeddings/oleObject561.bin"/><Relationship Id="rId34" Type="http://schemas.openxmlformats.org/officeDocument/2006/relationships/image" Target="../media/image535.wmf"/><Relationship Id="rId42" Type="http://schemas.openxmlformats.org/officeDocument/2006/relationships/image" Target="../media/image539.wmf"/><Relationship Id="rId7" Type="http://schemas.openxmlformats.org/officeDocument/2006/relationships/oleObject" Target="../embeddings/oleObject554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26.wmf"/><Relationship Id="rId29" Type="http://schemas.openxmlformats.org/officeDocument/2006/relationships/oleObject" Target="../embeddings/oleObject565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21.wmf"/><Relationship Id="rId11" Type="http://schemas.openxmlformats.org/officeDocument/2006/relationships/oleObject" Target="../embeddings/oleObject556.bin"/><Relationship Id="rId24" Type="http://schemas.openxmlformats.org/officeDocument/2006/relationships/image" Target="../media/image530.wmf"/><Relationship Id="rId32" Type="http://schemas.openxmlformats.org/officeDocument/2006/relationships/image" Target="../media/image534.wmf"/><Relationship Id="rId37" Type="http://schemas.openxmlformats.org/officeDocument/2006/relationships/oleObject" Target="../embeddings/oleObject569.bin"/><Relationship Id="rId40" Type="http://schemas.openxmlformats.org/officeDocument/2006/relationships/image" Target="../media/image538.wmf"/><Relationship Id="rId45" Type="http://schemas.openxmlformats.org/officeDocument/2006/relationships/oleObject" Target="../embeddings/oleObject573.bin"/><Relationship Id="rId5" Type="http://schemas.openxmlformats.org/officeDocument/2006/relationships/oleObject" Target="../embeddings/oleObject553.bin"/><Relationship Id="rId15" Type="http://schemas.openxmlformats.org/officeDocument/2006/relationships/oleObject" Target="../embeddings/oleObject558.bin"/><Relationship Id="rId23" Type="http://schemas.openxmlformats.org/officeDocument/2006/relationships/oleObject" Target="../embeddings/oleObject562.bin"/><Relationship Id="rId28" Type="http://schemas.openxmlformats.org/officeDocument/2006/relationships/image" Target="../media/image532.wmf"/><Relationship Id="rId36" Type="http://schemas.openxmlformats.org/officeDocument/2006/relationships/image" Target="../media/image536.wmf"/><Relationship Id="rId10" Type="http://schemas.openxmlformats.org/officeDocument/2006/relationships/image" Target="../media/image523.wmf"/><Relationship Id="rId19" Type="http://schemas.openxmlformats.org/officeDocument/2006/relationships/oleObject" Target="../embeddings/oleObject560.bin"/><Relationship Id="rId31" Type="http://schemas.openxmlformats.org/officeDocument/2006/relationships/oleObject" Target="../embeddings/oleObject566.bin"/><Relationship Id="rId44" Type="http://schemas.openxmlformats.org/officeDocument/2006/relationships/image" Target="../media/image540.wmf"/><Relationship Id="rId4" Type="http://schemas.openxmlformats.org/officeDocument/2006/relationships/image" Target="../media/image520.wmf"/><Relationship Id="rId9" Type="http://schemas.openxmlformats.org/officeDocument/2006/relationships/oleObject" Target="../embeddings/oleObject555.bin"/><Relationship Id="rId14" Type="http://schemas.openxmlformats.org/officeDocument/2006/relationships/image" Target="../media/image525.wmf"/><Relationship Id="rId22" Type="http://schemas.openxmlformats.org/officeDocument/2006/relationships/image" Target="../media/image529.wmf"/><Relationship Id="rId27" Type="http://schemas.openxmlformats.org/officeDocument/2006/relationships/oleObject" Target="../embeddings/oleObject564.bin"/><Relationship Id="rId30" Type="http://schemas.openxmlformats.org/officeDocument/2006/relationships/image" Target="../media/image533.wmf"/><Relationship Id="rId35" Type="http://schemas.openxmlformats.org/officeDocument/2006/relationships/oleObject" Target="../embeddings/oleObject568.bin"/><Relationship Id="rId43" Type="http://schemas.openxmlformats.org/officeDocument/2006/relationships/oleObject" Target="../embeddings/oleObject572.bin"/><Relationship Id="rId8" Type="http://schemas.openxmlformats.org/officeDocument/2006/relationships/image" Target="../media/image522.wmf"/><Relationship Id="rId3" Type="http://schemas.openxmlformats.org/officeDocument/2006/relationships/oleObject" Target="../embeddings/oleObject552.bin"/><Relationship Id="rId12" Type="http://schemas.openxmlformats.org/officeDocument/2006/relationships/image" Target="../media/image524.wmf"/><Relationship Id="rId17" Type="http://schemas.openxmlformats.org/officeDocument/2006/relationships/oleObject" Target="../embeddings/oleObject559.bin"/><Relationship Id="rId25" Type="http://schemas.openxmlformats.org/officeDocument/2006/relationships/oleObject" Target="../embeddings/oleObject563.bin"/><Relationship Id="rId33" Type="http://schemas.openxmlformats.org/officeDocument/2006/relationships/oleObject" Target="../embeddings/oleObject567.bin"/><Relationship Id="rId38" Type="http://schemas.openxmlformats.org/officeDocument/2006/relationships/image" Target="../media/image537.wmf"/><Relationship Id="rId46" Type="http://schemas.openxmlformats.org/officeDocument/2006/relationships/image" Target="../media/image541.wmf"/><Relationship Id="rId20" Type="http://schemas.openxmlformats.org/officeDocument/2006/relationships/image" Target="../media/image528.wmf"/><Relationship Id="rId41" Type="http://schemas.openxmlformats.org/officeDocument/2006/relationships/oleObject" Target="../embeddings/oleObject57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wmf"/><Relationship Id="rId13" Type="http://schemas.openxmlformats.org/officeDocument/2006/relationships/oleObject" Target="../embeddings/oleObject579.bin"/><Relationship Id="rId18" Type="http://schemas.openxmlformats.org/officeDocument/2006/relationships/image" Target="../media/image549.wmf"/><Relationship Id="rId26" Type="http://schemas.openxmlformats.org/officeDocument/2006/relationships/image" Target="../media/image553.wmf"/><Relationship Id="rId3" Type="http://schemas.openxmlformats.org/officeDocument/2006/relationships/oleObject" Target="../embeddings/oleObject574.bin"/><Relationship Id="rId21" Type="http://schemas.openxmlformats.org/officeDocument/2006/relationships/oleObject" Target="../embeddings/oleObject583.bin"/><Relationship Id="rId7" Type="http://schemas.openxmlformats.org/officeDocument/2006/relationships/oleObject" Target="../embeddings/oleObject576.bin"/><Relationship Id="rId12" Type="http://schemas.openxmlformats.org/officeDocument/2006/relationships/image" Target="../media/image546.wmf"/><Relationship Id="rId17" Type="http://schemas.openxmlformats.org/officeDocument/2006/relationships/oleObject" Target="../embeddings/oleObject581.bin"/><Relationship Id="rId25" Type="http://schemas.openxmlformats.org/officeDocument/2006/relationships/oleObject" Target="../embeddings/oleObject58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48.wmf"/><Relationship Id="rId20" Type="http://schemas.openxmlformats.org/officeDocument/2006/relationships/image" Target="../media/image550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43.wmf"/><Relationship Id="rId11" Type="http://schemas.openxmlformats.org/officeDocument/2006/relationships/oleObject" Target="../embeddings/oleObject578.bin"/><Relationship Id="rId24" Type="http://schemas.openxmlformats.org/officeDocument/2006/relationships/image" Target="../media/image552.wmf"/><Relationship Id="rId5" Type="http://schemas.openxmlformats.org/officeDocument/2006/relationships/oleObject" Target="../embeddings/oleObject575.bin"/><Relationship Id="rId15" Type="http://schemas.openxmlformats.org/officeDocument/2006/relationships/oleObject" Target="../embeddings/oleObject580.bin"/><Relationship Id="rId23" Type="http://schemas.openxmlformats.org/officeDocument/2006/relationships/oleObject" Target="../embeddings/oleObject584.bin"/><Relationship Id="rId28" Type="http://schemas.openxmlformats.org/officeDocument/2006/relationships/image" Target="../media/image554.wmf"/><Relationship Id="rId10" Type="http://schemas.openxmlformats.org/officeDocument/2006/relationships/image" Target="../media/image545.wmf"/><Relationship Id="rId19" Type="http://schemas.openxmlformats.org/officeDocument/2006/relationships/oleObject" Target="../embeddings/oleObject582.bin"/><Relationship Id="rId4" Type="http://schemas.openxmlformats.org/officeDocument/2006/relationships/image" Target="../media/image542.wmf"/><Relationship Id="rId9" Type="http://schemas.openxmlformats.org/officeDocument/2006/relationships/oleObject" Target="../embeddings/oleObject577.bin"/><Relationship Id="rId14" Type="http://schemas.openxmlformats.org/officeDocument/2006/relationships/image" Target="../media/image547.wmf"/><Relationship Id="rId22" Type="http://schemas.openxmlformats.org/officeDocument/2006/relationships/image" Target="../media/image551.wmf"/><Relationship Id="rId27" Type="http://schemas.openxmlformats.org/officeDocument/2006/relationships/oleObject" Target="../embeddings/oleObject586.bin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2.bin"/><Relationship Id="rId18" Type="http://schemas.openxmlformats.org/officeDocument/2006/relationships/image" Target="../media/image562.wmf"/><Relationship Id="rId26" Type="http://schemas.openxmlformats.org/officeDocument/2006/relationships/image" Target="../media/image566.wmf"/><Relationship Id="rId39" Type="http://schemas.openxmlformats.org/officeDocument/2006/relationships/oleObject" Target="../embeddings/oleObject605.bin"/><Relationship Id="rId21" Type="http://schemas.openxmlformats.org/officeDocument/2006/relationships/oleObject" Target="../embeddings/oleObject596.bin"/><Relationship Id="rId34" Type="http://schemas.openxmlformats.org/officeDocument/2006/relationships/image" Target="../media/image570.wmf"/><Relationship Id="rId42" Type="http://schemas.openxmlformats.org/officeDocument/2006/relationships/image" Target="../media/image574.wmf"/><Relationship Id="rId47" Type="http://schemas.openxmlformats.org/officeDocument/2006/relationships/oleObject" Target="../embeddings/oleObject609.bin"/><Relationship Id="rId50" Type="http://schemas.openxmlformats.org/officeDocument/2006/relationships/image" Target="../media/image578.wmf"/><Relationship Id="rId7" Type="http://schemas.openxmlformats.org/officeDocument/2006/relationships/oleObject" Target="../embeddings/oleObject5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1.wmf"/><Relationship Id="rId29" Type="http://schemas.openxmlformats.org/officeDocument/2006/relationships/oleObject" Target="../embeddings/oleObject600.bin"/><Relationship Id="rId11" Type="http://schemas.openxmlformats.org/officeDocument/2006/relationships/oleObject" Target="../embeddings/oleObject591.bin"/><Relationship Id="rId24" Type="http://schemas.openxmlformats.org/officeDocument/2006/relationships/image" Target="../media/image565.wmf"/><Relationship Id="rId32" Type="http://schemas.openxmlformats.org/officeDocument/2006/relationships/image" Target="../media/image569.wmf"/><Relationship Id="rId37" Type="http://schemas.openxmlformats.org/officeDocument/2006/relationships/oleObject" Target="../embeddings/oleObject604.bin"/><Relationship Id="rId40" Type="http://schemas.openxmlformats.org/officeDocument/2006/relationships/image" Target="../media/image573.wmf"/><Relationship Id="rId45" Type="http://schemas.openxmlformats.org/officeDocument/2006/relationships/oleObject" Target="../embeddings/oleObject608.bin"/><Relationship Id="rId5" Type="http://schemas.openxmlformats.org/officeDocument/2006/relationships/oleObject" Target="../embeddings/oleObject588.bin"/><Relationship Id="rId15" Type="http://schemas.openxmlformats.org/officeDocument/2006/relationships/oleObject" Target="../embeddings/oleObject593.bin"/><Relationship Id="rId23" Type="http://schemas.openxmlformats.org/officeDocument/2006/relationships/oleObject" Target="../embeddings/oleObject597.bin"/><Relationship Id="rId28" Type="http://schemas.openxmlformats.org/officeDocument/2006/relationships/image" Target="../media/image567.wmf"/><Relationship Id="rId36" Type="http://schemas.openxmlformats.org/officeDocument/2006/relationships/image" Target="../media/image571.wmf"/><Relationship Id="rId49" Type="http://schemas.openxmlformats.org/officeDocument/2006/relationships/oleObject" Target="../embeddings/oleObject610.bin"/><Relationship Id="rId10" Type="http://schemas.openxmlformats.org/officeDocument/2006/relationships/image" Target="../media/image558.wmf"/><Relationship Id="rId19" Type="http://schemas.openxmlformats.org/officeDocument/2006/relationships/oleObject" Target="../embeddings/oleObject595.bin"/><Relationship Id="rId31" Type="http://schemas.openxmlformats.org/officeDocument/2006/relationships/oleObject" Target="../embeddings/oleObject601.bin"/><Relationship Id="rId44" Type="http://schemas.openxmlformats.org/officeDocument/2006/relationships/image" Target="../media/image575.wmf"/><Relationship Id="rId4" Type="http://schemas.openxmlformats.org/officeDocument/2006/relationships/image" Target="../media/image555.wmf"/><Relationship Id="rId9" Type="http://schemas.openxmlformats.org/officeDocument/2006/relationships/oleObject" Target="../embeddings/oleObject590.bin"/><Relationship Id="rId14" Type="http://schemas.openxmlformats.org/officeDocument/2006/relationships/image" Target="../media/image560.wmf"/><Relationship Id="rId22" Type="http://schemas.openxmlformats.org/officeDocument/2006/relationships/image" Target="../media/image564.wmf"/><Relationship Id="rId27" Type="http://schemas.openxmlformats.org/officeDocument/2006/relationships/oleObject" Target="../embeddings/oleObject599.bin"/><Relationship Id="rId30" Type="http://schemas.openxmlformats.org/officeDocument/2006/relationships/image" Target="../media/image568.wmf"/><Relationship Id="rId35" Type="http://schemas.openxmlformats.org/officeDocument/2006/relationships/oleObject" Target="../embeddings/oleObject603.bin"/><Relationship Id="rId43" Type="http://schemas.openxmlformats.org/officeDocument/2006/relationships/oleObject" Target="../embeddings/oleObject607.bin"/><Relationship Id="rId48" Type="http://schemas.openxmlformats.org/officeDocument/2006/relationships/image" Target="../media/image577.wmf"/><Relationship Id="rId8" Type="http://schemas.openxmlformats.org/officeDocument/2006/relationships/image" Target="../media/image557.wmf"/><Relationship Id="rId3" Type="http://schemas.openxmlformats.org/officeDocument/2006/relationships/oleObject" Target="../embeddings/oleObject587.bin"/><Relationship Id="rId12" Type="http://schemas.openxmlformats.org/officeDocument/2006/relationships/image" Target="../media/image559.wmf"/><Relationship Id="rId17" Type="http://schemas.openxmlformats.org/officeDocument/2006/relationships/oleObject" Target="../embeddings/oleObject594.bin"/><Relationship Id="rId25" Type="http://schemas.openxmlformats.org/officeDocument/2006/relationships/oleObject" Target="../embeddings/oleObject598.bin"/><Relationship Id="rId33" Type="http://schemas.openxmlformats.org/officeDocument/2006/relationships/oleObject" Target="../embeddings/oleObject602.bin"/><Relationship Id="rId38" Type="http://schemas.openxmlformats.org/officeDocument/2006/relationships/image" Target="../media/image572.wmf"/><Relationship Id="rId46" Type="http://schemas.openxmlformats.org/officeDocument/2006/relationships/image" Target="../media/image576.wmf"/><Relationship Id="rId20" Type="http://schemas.openxmlformats.org/officeDocument/2006/relationships/image" Target="../media/image563.wmf"/><Relationship Id="rId41" Type="http://schemas.openxmlformats.org/officeDocument/2006/relationships/oleObject" Target="../embeddings/oleObject606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56.w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6.bin"/><Relationship Id="rId18" Type="http://schemas.openxmlformats.org/officeDocument/2006/relationships/image" Target="../media/image586.wmf"/><Relationship Id="rId26" Type="http://schemas.openxmlformats.org/officeDocument/2006/relationships/image" Target="../media/image590.wmf"/><Relationship Id="rId39" Type="http://schemas.openxmlformats.org/officeDocument/2006/relationships/oleObject" Target="../embeddings/oleObject629.bin"/><Relationship Id="rId21" Type="http://schemas.openxmlformats.org/officeDocument/2006/relationships/oleObject" Target="../embeddings/oleObject620.bin"/><Relationship Id="rId34" Type="http://schemas.openxmlformats.org/officeDocument/2006/relationships/image" Target="../media/image594.wmf"/><Relationship Id="rId42" Type="http://schemas.openxmlformats.org/officeDocument/2006/relationships/image" Target="../media/image598.wmf"/><Relationship Id="rId47" Type="http://schemas.openxmlformats.org/officeDocument/2006/relationships/oleObject" Target="../embeddings/oleObject633.bin"/><Relationship Id="rId50" Type="http://schemas.openxmlformats.org/officeDocument/2006/relationships/image" Target="../media/image602.wmf"/><Relationship Id="rId7" Type="http://schemas.openxmlformats.org/officeDocument/2006/relationships/oleObject" Target="../embeddings/oleObject61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85.wmf"/><Relationship Id="rId29" Type="http://schemas.openxmlformats.org/officeDocument/2006/relationships/oleObject" Target="../embeddings/oleObject624.bin"/><Relationship Id="rId11" Type="http://schemas.openxmlformats.org/officeDocument/2006/relationships/oleObject" Target="../embeddings/oleObject615.bin"/><Relationship Id="rId24" Type="http://schemas.openxmlformats.org/officeDocument/2006/relationships/image" Target="../media/image589.wmf"/><Relationship Id="rId32" Type="http://schemas.openxmlformats.org/officeDocument/2006/relationships/image" Target="../media/image593.wmf"/><Relationship Id="rId37" Type="http://schemas.openxmlformats.org/officeDocument/2006/relationships/oleObject" Target="../embeddings/oleObject628.bin"/><Relationship Id="rId40" Type="http://schemas.openxmlformats.org/officeDocument/2006/relationships/image" Target="../media/image597.wmf"/><Relationship Id="rId45" Type="http://schemas.openxmlformats.org/officeDocument/2006/relationships/oleObject" Target="../embeddings/oleObject632.bin"/><Relationship Id="rId5" Type="http://schemas.openxmlformats.org/officeDocument/2006/relationships/oleObject" Target="../embeddings/oleObject612.bin"/><Relationship Id="rId15" Type="http://schemas.openxmlformats.org/officeDocument/2006/relationships/oleObject" Target="../embeddings/oleObject617.bin"/><Relationship Id="rId23" Type="http://schemas.openxmlformats.org/officeDocument/2006/relationships/oleObject" Target="../embeddings/oleObject621.bin"/><Relationship Id="rId28" Type="http://schemas.openxmlformats.org/officeDocument/2006/relationships/image" Target="../media/image591.wmf"/><Relationship Id="rId36" Type="http://schemas.openxmlformats.org/officeDocument/2006/relationships/image" Target="../media/image595.wmf"/><Relationship Id="rId49" Type="http://schemas.openxmlformats.org/officeDocument/2006/relationships/oleObject" Target="../embeddings/oleObject634.bin"/><Relationship Id="rId10" Type="http://schemas.openxmlformats.org/officeDocument/2006/relationships/image" Target="../media/image582.wmf"/><Relationship Id="rId19" Type="http://schemas.openxmlformats.org/officeDocument/2006/relationships/oleObject" Target="../embeddings/oleObject619.bin"/><Relationship Id="rId31" Type="http://schemas.openxmlformats.org/officeDocument/2006/relationships/oleObject" Target="../embeddings/oleObject625.bin"/><Relationship Id="rId44" Type="http://schemas.openxmlformats.org/officeDocument/2006/relationships/image" Target="../media/image599.wmf"/><Relationship Id="rId4" Type="http://schemas.openxmlformats.org/officeDocument/2006/relationships/image" Target="../media/image579.wmf"/><Relationship Id="rId9" Type="http://schemas.openxmlformats.org/officeDocument/2006/relationships/oleObject" Target="../embeddings/oleObject614.bin"/><Relationship Id="rId14" Type="http://schemas.openxmlformats.org/officeDocument/2006/relationships/image" Target="../media/image584.wmf"/><Relationship Id="rId22" Type="http://schemas.openxmlformats.org/officeDocument/2006/relationships/image" Target="../media/image588.wmf"/><Relationship Id="rId27" Type="http://schemas.openxmlformats.org/officeDocument/2006/relationships/oleObject" Target="../embeddings/oleObject623.bin"/><Relationship Id="rId30" Type="http://schemas.openxmlformats.org/officeDocument/2006/relationships/image" Target="../media/image592.wmf"/><Relationship Id="rId35" Type="http://schemas.openxmlformats.org/officeDocument/2006/relationships/oleObject" Target="../embeddings/oleObject627.bin"/><Relationship Id="rId43" Type="http://schemas.openxmlformats.org/officeDocument/2006/relationships/oleObject" Target="../embeddings/oleObject631.bin"/><Relationship Id="rId48" Type="http://schemas.openxmlformats.org/officeDocument/2006/relationships/image" Target="../media/image601.wmf"/><Relationship Id="rId8" Type="http://schemas.openxmlformats.org/officeDocument/2006/relationships/image" Target="../media/image581.wmf"/><Relationship Id="rId3" Type="http://schemas.openxmlformats.org/officeDocument/2006/relationships/oleObject" Target="../embeddings/oleObject611.bin"/><Relationship Id="rId12" Type="http://schemas.openxmlformats.org/officeDocument/2006/relationships/image" Target="../media/image583.wmf"/><Relationship Id="rId17" Type="http://schemas.openxmlformats.org/officeDocument/2006/relationships/oleObject" Target="../embeddings/oleObject618.bin"/><Relationship Id="rId25" Type="http://schemas.openxmlformats.org/officeDocument/2006/relationships/oleObject" Target="../embeddings/oleObject622.bin"/><Relationship Id="rId33" Type="http://schemas.openxmlformats.org/officeDocument/2006/relationships/oleObject" Target="../embeddings/oleObject626.bin"/><Relationship Id="rId38" Type="http://schemas.openxmlformats.org/officeDocument/2006/relationships/image" Target="../media/image596.wmf"/><Relationship Id="rId46" Type="http://schemas.openxmlformats.org/officeDocument/2006/relationships/image" Target="../media/image600.wmf"/><Relationship Id="rId20" Type="http://schemas.openxmlformats.org/officeDocument/2006/relationships/image" Target="../media/image587.wmf"/><Relationship Id="rId41" Type="http://schemas.openxmlformats.org/officeDocument/2006/relationships/oleObject" Target="../embeddings/oleObject630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80.w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40.bin"/><Relationship Id="rId18" Type="http://schemas.openxmlformats.org/officeDocument/2006/relationships/oleObject" Target="../embeddings/oleObject643.bin"/><Relationship Id="rId26" Type="http://schemas.openxmlformats.org/officeDocument/2006/relationships/oleObject" Target="../embeddings/oleObject647.bin"/><Relationship Id="rId39" Type="http://schemas.openxmlformats.org/officeDocument/2006/relationships/image" Target="../media/image619.wmf"/><Relationship Id="rId21" Type="http://schemas.openxmlformats.org/officeDocument/2006/relationships/image" Target="../media/image610.wmf"/><Relationship Id="rId34" Type="http://schemas.openxmlformats.org/officeDocument/2006/relationships/oleObject" Target="../embeddings/oleObject651.bin"/><Relationship Id="rId7" Type="http://schemas.openxmlformats.org/officeDocument/2006/relationships/oleObject" Target="../embeddings/oleObject637.bin"/><Relationship Id="rId12" Type="http://schemas.openxmlformats.org/officeDocument/2006/relationships/image" Target="../media/image43.wmf"/><Relationship Id="rId17" Type="http://schemas.openxmlformats.org/officeDocument/2006/relationships/image" Target="../media/image608.wmf"/><Relationship Id="rId25" Type="http://schemas.openxmlformats.org/officeDocument/2006/relationships/image" Target="../media/image612.wmf"/><Relationship Id="rId33" Type="http://schemas.openxmlformats.org/officeDocument/2006/relationships/image" Target="../media/image616.wmf"/><Relationship Id="rId38" Type="http://schemas.openxmlformats.org/officeDocument/2006/relationships/oleObject" Target="../embeddings/oleObject65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2.bin"/><Relationship Id="rId20" Type="http://schemas.openxmlformats.org/officeDocument/2006/relationships/oleObject" Target="../embeddings/oleObject644.bin"/><Relationship Id="rId29" Type="http://schemas.openxmlformats.org/officeDocument/2006/relationships/image" Target="../media/image614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04.wmf"/><Relationship Id="rId11" Type="http://schemas.openxmlformats.org/officeDocument/2006/relationships/oleObject" Target="../embeddings/oleObject639.bin"/><Relationship Id="rId24" Type="http://schemas.openxmlformats.org/officeDocument/2006/relationships/oleObject" Target="../embeddings/oleObject646.bin"/><Relationship Id="rId32" Type="http://schemas.openxmlformats.org/officeDocument/2006/relationships/oleObject" Target="../embeddings/oleObject650.bin"/><Relationship Id="rId37" Type="http://schemas.openxmlformats.org/officeDocument/2006/relationships/image" Target="../media/image618.wmf"/><Relationship Id="rId5" Type="http://schemas.openxmlformats.org/officeDocument/2006/relationships/oleObject" Target="../embeddings/oleObject636.bin"/><Relationship Id="rId15" Type="http://schemas.openxmlformats.org/officeDocument/2006/relationships/image" Target="../media/image607.wmf"/><Relationship Id="rId23" Type="http://schemas.openxmlformats.org/officeDocument/2006/relationships/image" Target="../media/image611.wmf"/><Relationship Id="rId28" Type="http://schemas.openxmlformats.org/officeDocument/2006/relationships/oleObject" Target="../embeddings/oleObject648.bin"/><Relationship Id="rId36" Type="http://schemas.openxmlformats.org/officeDocument/2006/relationships/oleObject" Target="../embeddings/oleObject652.bin"/><Relationship Id="rId10" Type="http://schemas.openxmlformats.org/officeDocument/2006/relationships/image" Target="../media/image606.wmf"/><Relationship Id="rId19" Type="http://schemas.openxmlformats.org/officeDocument/2006/relationships/image" Target="../media/image609.wmf"/><Relationship Id="rId31" Type="http://schemas.openxmlformats.org/officeDocument/2006/relationships/image" Target="../media/image615.wmf"/><Relationship Id="rId4" Type="http://schemas.openxmlformats.org/officeDocument/2006/relationships/image" Target="../media/image603.wmf"/><Relationship Id="rId9" Type="http://schemas.openxmlformats.org/officeDocument/2006/relationships/oleObject" Target="../embeddings/oleObject638.bin"/><Relationship Id="rId14" Type="http://schemas.openxmlformats.org/officeDocument/2006/relationships/oleObject" Target="../embeddings/oleObject641.bin"/><Relationship Id="rId22" Type="http://schemas.openxmlformats.org/officeDocument/2006/relationships/oleObject" Target="../embeddings/oleObject645.bin"/><Relationship Id="rId27" Type="http://schemas.openxmlformats.org/officeDocument/2006/relationships/image" Target="../media/image613.wmf"/><Relationship Id="rId30" Type="http://schemas.openxmlformats.org/officeDocument/2006/relationships/oleObject" Target="../embeddings/oleObject649.bin"/><Relationship Id="rId35" Type="http://schemas.openxmlformats.org/officeDocument/2006/relationships/image" Target="../media/image617.wmf"/><Relationship Id="rId8" Type="http://schemas.openxmlformats.org/officeDocument/2006/relationships/image" Target="../media/image605.wmf"/><Relationship Id="rId3" Type="http://schemas.openxmlformats.org/officeDocument/2006/relationships/oleObject" Target="../embeddings/oleObject635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9" Type="http://schemas.openxmlformats.org/officeDocument/2006/relationships/oleObject" Target="../embeddings/oleObject42.bin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40.wmf"/><Relationship Id="rId42" Type="http://schemas.openxmlformats.org/officeDocument/2006/relationships/image" Target="../media/image44.wmf"/><Relationship Id="rId47" Type="http://schemas.openxmlformats.org/officeDocument/2006/relationships/oleObject" Target="../embeddings/oleObject46.bin"/><Relationship Id="rId50" Type="http://schemas.openxmlformats.org/officeDocument/2006/relationships/oleObject" Target="../embeddings/oleObject48.bin"/><Relationship Id="rId55" Type="http://schemas.openxmlformats.org/officeDocument/2006/relationships/image" Target="../media/image50.wmf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9" Type="http://schemas.openxmlformats.org/officeDocument/2006/relationships/oleObject" Target="../embeddings/oleObject37.bin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37" Type="http://schemas.openxmlformats.org/officeDocument/2006/relationships/oleObject" Target="../embeddings/oleObject41.bin"/><Relationship Id="rId40" Type="http://schemas.openxmlformats.org/officeDocument/2006/relationships/image" Target="../media/image43.wmf"/><Relationship Id="rId45" Type="http://schemas.openxmlformats.org/officeDocument/2006/relationships/oleObject" Target="../embeddings/oleObject45.bin"/><Relationship Id="rId53" Type="http://schemas.openxmlformats.org/officeDocument/2006/relationships/image" Target="../media/image49.wmf"/><Relationship Id="rId58" Type="http://schemas.openxmlformats.org/officeDocument/2006/relationships/oleObject" Target="../embeddings/oleObject52.bin"/><Relationship Id="rId5" Type="http://schemas.openxmlformats.org/officeDocument/2006/relationships/oleObject" Target="../embeddings/oleObject25.bin"/><Relationship Id="rId61" Type="http://schemas.openxmlformats.org/officeDocument/2006/relationships/image" Target="../media/image53.wmf"/><Relationship Id="rId19" Type="http://schemas.openxmlformats.org/officeDocument/2006/relationships/oleObject" Target="../embeddings/oleObject32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36.bin"/><Relationship Id="rId30" Type="http://schemas.openxmlformats.org/officeDocument/2006/relationships/image" Target="../media/image38.wmf"/><Relationship Id="rId35" Type="http://schemas.openxmlformats.org/officeDocument/2006/relationships/oleObject" Target="../embeddings/oleObject40.bin"/><Relationship Id="rId43" Type="http://schemas.openxmlformats.org/officeDocument/2006/relationships/oleObject" Target="../embeddings/oleObject44.bin"/><Relationship Id="rId48" Type="http://schemas.openxmlformats.org/officeDocument/2006/relationships/oleObject" Target="../embeddings/oleObject47.bin"/><Relationship Id="rId56" Type="http://schemas.openxmlformats.org/officeDocument/2006/relationships/oleObject" Target="../embeddings/oleObject51.bin"/><Relationship Id="rId8" Type="http://schemas.openxmlformats.org/officeDocument/2006/relationships/image" Target="../media/image27.wmf"/><Relationship Id="rId51" Type="http://schemas.openxmlformats.org/officeDocument/2006/relationships/image" Target="../media/image48.wmf"/><Relationship Id="rId3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33" Type="http://schemas.openxmlformats.org/officeDocument/2006/relationships/oleObject" Target="../embeddings/oleObject39.bin"/><Relationship Id="rId38" Type="http://schemas.openxmlformats.org/officeDocument/2006/relationships/image" Target="../media/image42.wmf"/><Relationship Id="rId46" Type="http://schemas.openxmlformats.org/officeDocument/2006/relationships/image" Target="../media/image46.wmf"/><Relationship Id="rId59" Type="http://schemas.openxmlformats.org/officeDocument/2006/relationships/image" Target="../media/image52.wmf"/><Relationship Id="rId20" Type="http://schemas.openxmlformats.org/officeDocument/2006/relationships/image" Target="../media/image33.wmf"/><Relationship Id="rId41" Type="http://schemas.openxmlformats.org/officeDocument/2006/relationships/oleObject" Target="../embeddings/oleObject43.bin"/><Relationship Id="rId54" Type="http://schemas.openxmlformats.org/officeDocument/2006/relationships/oleObject" Target="../embeddings/oleObject50.bin"/><Relationship Id="rId62" Type="http://schemas.openxmlformats.org/officeDocument/2006/relationships/oleObject" Target="../embeddings/oleObject5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37.wmf"/><Relationship Id="rId36" Type="http://schemas.openxmlformats.org/officeDocument/2006/relationships/image" Target="../media/image41.wmf"/><Relationship Id="rId49" Type="http://schemas.openxmlformats.org/officeDocument/2006/relationships/image" Target="../media/image47.wmf"/><Relationship Id="rId57" Type="http://schemas.openxmlformats.org/officeDocument/2006/relationships/image" Target="../media/image51.wmf"/><Relationship Id="rId10" Type="http://schemas.openxmlformats.org/officeDocument/2006/relationships/image" Target="../media/image28.wmf"/><Relationship Id="rId31" Type="http://schemas.openxmlformats.org/officeDocument/2006/relationships/oleObject" Target="../embeddings/oleObject38.bin"/><Relationship Id="rId44" Type="http://schemas.openxmlformats.org/officeDocument/2006/relationships/image" Target="../media/image45.wmf"/><Relationship Id="rId52" Type="http://schemas.openxmlformats.org/officeDocument/2006/relationships/oleObject" Target="../embeddings/oleObject49.bin"/><Relationship Id="rId60" Type="http://schemas.openxmlformats.org/officeDocument/2006/relationships/oleObject" Target="../embeddings/oleObject53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9.bin"/><Relationship Id="rId18" Type="http://schemas.openxmlformats.org/officeDocument/2006/relationships/image" Target="../media/image627.wmf"/><Relationship Id="rId26" Type="http://schemas.openxmlformats.org/officeDocument/2006/relationships/image" Target="../media/image631.wmf"/><Relationship Id="rId39" Type="http://schemas.openxmlformats.org/officeDocument/2006/relationships/oleObject" Target="../embeddings/oleObject672.bin"/><Relationship Id="rId21" Type="http://schemas.openxmlformats.org/officeDocument/2006/relationships/oleObject" Target="../embeddings/oleObject663.bin"/><Relationship Id="rId34" Type="http://schemas.openxmlformats.org/officeDocument/2006/relationships/image" Target="../media/image635.wmf"/><Relationship Id="rId42" Type="http://schemas.openxmlformats.org/officeDocument/2006/relationships/image" Target="../media/image639.wmf"/><Relationship Id="rId7" Type="http://schemas.openxmlformats.org/officeDocument/2006/relationships/oleObject" Target="../embeddings/oleObject656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26.wmf"/><Relationship Id="rId20" Type="http://schemas.openxmlformats.org/officeDocument/2006/relationships/image" Target="../media/image628.wmf"/><Relationship Id="rId29" Type="http://schemas.openxmlformats.org/officeDocument/2006/relationships/oleObject" Target="../embeddings/oleObject667.bin"/><Relationship Id="rId41" Type="http://schemas.openxmlformats.org/officeDocument/2006/relationships/oleObject" Target="../embeddings/oleObject673.bin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21.wmf"/><Relationship Id="rId11" Type="http://schemas.openxmlformats.org/officeDocument/2006/relationships/oleObject" Target="../embeddings/oleObject658.bin"/><Relationship Id="rId24" Type="http://schemas.openxmlformats.org/officeDocument/2006/relationships/image" Target="../media/image630.wmf"/><Relationship Id="rId32" Type="http://schemas.openxmlformats.org/officeDocument/2006/relationships/image" Target="../media/image634.wmf"/><Relationship Id="rId37" Type="http://schemas.openxmlformats.org/officeDocument/2006/relationships/oleObject" Target="../embeddings/oleObject671.bin"/><Relationship Id="rId40" Type="http://schemas.openxmlformats.org/officeDocument/2006/relationships/image" Target="../media/image638.wmf"/><Relationship Id="rId5" Type="http://schemas.openxmlformats.org/officeDocument/2006/relationships/oleObject" Target="../embeddings/oleObject655.bin"/><Relationship Id="rId15" Type="http://schemas.openxmlformats.org/officeDocument/2006/relationships/oleObject" Target="../embeddings/oleObject660.bin"/><Relationship Id="rId23" Type="http://schemas.openxmlformats.org/officeDocument/2006/relationships/oleObject" Target="../embeddings/oleObject664.bin"/><Relationship Id="rId28" Type="http://schemas.openxmlformats.org/officeDocument/2006/relationships/image" Target="../media/image632.wmf"/><Relationship Id="rId36" Type="http://schemas.openxmlformats.org/officeDocument/2006/relationships/image" Target="../media/image636.wmf"/><Relationship Id="rId10" Type="http://schemas.openxmlformats.org/officeDocument/2006/relationships/image" Target="../media/image623.wmf"/><Relationship Id="rId19" Type="http://schemas.openxmlformats.org/officeDocument/2006/relationships/oleObject" Target="../embeddings/oleObject662.bin"/><Relationship Id="rId31" Type="http://schemas.openxmlformats.org/officeDocument/2006/relationships/oleObject" Target="../embeddings/oleObject668.bin"/><Relationship Id="rId4" Type="http://schemas.openxmlformats.org/officeDocument/2006/relationships/image" Target="../media/image620.wmf"/><Relationship Id="rId9" Type="http://schemas.openxmlformats.org/officeDocument/2006/relationships/oleObject" Target="../embeddings/oleObject657.bin"/><Relationship Id="rId14" Type="http://schemas.openxmlformats.org/officeDocument/2006/relationships/image" Target="../media/image625.wmf"/><Relationship Id="rId22" Type="http://schemas.openxmlformats.org/officeDocument/2006/relationships/image" Target="../media/image629.wmf"/><Relationship Id="rId27" Type="http://schemas.openxmlformats.org/officeDocument/2006/relationships/oleObject" Target="../embeddings/oleObject666.bin"/><Relationship Id="rId30" Type="http://schemas.openxmlformats.org/officeDocument/2006/relationships/image" Target="../media/image633.wmf"/><Relationship Id="rId35" Type="http://schemas.openxmlformats.org/officeDocument/2006/relationships/oleObject" Target="../embeddings/oleObject670.bin"/><Relationship Id="rId8" Type="http://schemas.openxmlformats.org/officeDocument/2006/relationships/image" Target="../media/image622.wmf"/><Relationship Id="rId3" Type="http://schemas.openxmlformats.org/officeDocument/2006/relationships/oleObject" Target="../embeddings/oleObject654.bin"/><Relationship Id="rId12" Type="http://schemas.openxmlformats.org/officeDocument/2006/relationships/image" Target="../media/image624.wmf"/><Relationship Id="rId17" Type="http://schemas.openxmlformats.org/officeDocument/2006/relationships/oleObject" Target="../embeddings/oleObject661.bin"/><Relationship Id="rId25" Type="http://schemas.openxmlformats.org/officeDocument/2006/relationships/oleObject" Target="../embeddings/oleObject665.bin"/><Relationship Id="rId33" Type="http://schemas.openxmlformats.org/officeDocument/2006/relationships/oleObject" Target="../embeddings/oleObject669.bin"/><Relationship Id="rId38" Type="http://schemas.openxmlformats.org/officeDocument/2006/relationships/image" Target="../media/image637.w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79.bin"/><Relationship Id="rId18" Type="http://schemas.openxmlformats.org/officeDocument/2006/relationships/image" Target="../media/image647.wmf"/><Relationship Id="rId26" Type="http://schemas.openxmlformats.org/officeDocument/2006/relationships/image" Target="../media/image651.wmf"/><Relationship Id="rId39" Type="http://schemas.openxmlformats.org/officeDocument/2006/relationships/oleObject" Target="../embeddings/oleObject692.bin"/><Relationship Id="rId21" Type="http://schemas.openxmlformats.org/officeDocument/2006/relationships/oleObject" Target="../embeddings/oleObject683.bin"/><Relationship Id="rId34" Type="http://schemas.openxmlformats.org/officeDocument/2006/relationships/image" Target="../media/image655.wmf"/><Relationship Id="rId42" Type="http://schemas.openxmlformats.org/officeDocument/2006/relationships/image" Target="../media/image658.wmf"/><Relationship Id="rId7" Type="http://schemas.openxmlformats.org/officeDocument/2006/relationships/oleObject" Target="../embeddings/oleObject6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6.wmf"/><Relationship Id="rId20" Type="http://schemas.openxmlformats.org/officeDocument/2006/relationships/image" Target="../media/image648.wmf"/><Relationship Id="rId29" Type="http://schemas.openxmlformats.org/officeDocument/2006/relationships/oleObject" Target="../embeddings/oleObject687.bin"/><Relationship Id="rId41" Type="http://schemas.openxmlformats.org/officeDocument/2006/relationships/oleObject" Target="../embeddings/oleObject693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41.wmf"/><Relationship Id="rId11" Type="http://schemas.openxmlformats.org/officeDocument/2006/relationships/oleObject" Target="../embeddings/oleObject678.bin"/><Relationship Id="rId24" Type="http://schemas.openxmlformats.org/officeDocument/2006/relationships/image" Target="../media/image650.wmf"/><Relationship Id="rId32" Type="http://schemas.openxmlformats.org/officeDocument/2006/relationships/image" Target="../media/image654.wmf"/><Relationship Id="rId37" Type="http://schemas.openxmlformats.org/officeDocument/2006/relationships/oleObject" Target="../embeddings/oleObject691.bin"/><Relationship Id="rId40" Type="http://schemas.openxmlformats.org/officeDocument/2006/relationships/image" Target="../media/image657.wmf"/><Relationship Id="rId5" Type="http://schemas.openxmlformats.org/officeDocument/2006/relationships/oleObject" Target="../embeddings/oleObject675.bin"/><Relationship Id="rId15" Type="http://schemas.openxmlformats.org/officeDocument/2006/relationships/oleObject" Target="../embeddings/oleObject680.bin"/><Relationship Id="rId23" Type="http://schemas.openxmlformats.org/officeDocument/2006/relationships/oleObject" Target="../embeddings/oleObject684.bin"/><Relationship Id="rId28" Type="http://schemas.openxmlformats.org/officeDocument/2006/relationships/image" Target="../media/image652.wmf"/><Relationship Id="rId36" Type="http://schemas.openxmlformats.org/officeDocument/2006/relationships/image" Target="../media/image43.wmf"/><Relationship Id="rId10" Type="http://schemas.openxmlformats.org/officeDocument/2006/relationships/image" Target="../media/image643.wmf"/><Relationship Id="rId19" Type="http://schemas.openxmlformats.org/officeDocument/2006/relationships/oleObject" Target="../embeddings/oleObject682.bin"/><Relationship Id="rId31" Type="http://schemas.openxmlformats.org/officeDocument/2006/relationships/oleObject" Target="../embeddings/oleObject688.bin"/><Relationship Id="rId44" Type="http://schemas.openxmlformats.org/officeDocument/2006/relationships/image" Target="../media/image659.wmf"/><Relationship Id="rId4" Type="http://schemas.openxmlformats.org/officeDocument/2006/relationships/image" Target="../media/image640.wmf"/><Relationship Id="rId9" Type="http://schemas.openxmlformats.org/officeDocument/2006/relationships/oleObject" Target="../embeddings/oleObject677.bin"/><Relationship Id="rId14" Type="http://schemas.openxmlformats.org/officeDocument/2006/relationships/image" Target="../media/image645.wmf"/><Relationship Id="rId22" Type="http://schemas.openxmlformats.org/officeDocument/2006/relationships/image" Target="../media/image649.wmf"/><Relationship Id="rId27" Type="http://schemas.openxmlformats.org/officeDocument/2006/relationships/oleObject" Target="../embeddings/oleObject686.bin"/><Relationship Id="rId30" Type="http://schemas.openxmlformats.org/officeDocument/2006/relationships/image" Target="../media/image653.wmf"/><Relationship Id="rId35" Type="http://schemas.openxmlformats.org/officeDocument/2006/relationships/oleObject" Target="../embeddings/oleObject690.bin"/><Relationship Id="rId43" Type="http://schemas.openxmlformats.org/officeDocument/2006/relationships/oleObject" Target="../embeddings/oleObject694.bin"/><Relationship Id="rId8" Type="http://schemas.openxmlformats.org/officeDocument/2006/relationships/image" Target="../media/image642.wmf"/><Relationship Id="rId3" Type="http://schemas.openxmlformats.org/officeDocument/2006/relationships/oleObject" Target="../embeddings/oleObject674.bin"/><Relationship Id="rId12" Type="http://schemas.openxmlformats.org/officeDocument/2006/relationships/image" Target="../media/image644.wmf"/><Relationship Id="rId17" Type="http://schemas.openxmlformats.org/officeDocument/2006/relationships/oleObject" Target="../embeddings/oleObject681.bin"/><Relationship Id="rId25" Type="http://schemas.openxmlformats.org/officeDocument/2006/relationships/oleObject" Target="../embeddings/oleObject685.bin"/><Relationship Id="rId33" Type="http://schemas.openxmlformats.org/officeDocument/2006/relationships/oleObject" Target="../embeddings/oleObject689.bin"/><Relationship Id="rId38" Type="http://schemas.openxmlformats.org/officeDocument/2006/relationships/image" Target="../media/image65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7.bin"/><Relationship Id="rId13" Type="http://schemas.openxmlformats.org/officeDocument/2006/relationships/image" Target="../media/image664.wmf"/><Relationship Id="rId3" Type="http://schemas.openxmlformats.org/officeDocument/2006/relationships/image" Target="../media/image665.jpeg"/><Relationship Id="rId7" Type="http://schemas.openxmlformats.org/officeDocument/2006/relationships/image" Target="../media/image661.wmf"/><Relationship Id="rId12" Type="http://schemas.openxmlformats.org/officeDocument/2006/relationships/oleObject" Target="../embeddings/oleObject6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96.bin"/><Relationship Id="rId11" Type="http://schemas.openxmlformats.org/officeDocument/2006/relationships/image" Target="../media/image663.wmf"/><Relationship Id="rId5" Type="http://schemas.openxmlformats.org/officeDocument/2006/relationships/image" Target="../media/image660.wmf"/><Relationship Id="rId10" Type="http://schemas.openxmlformats.org/officeDocument/2006/relationships/oleObject" Target="../embeddings/oleObject698.bin"/><Relationship Id="rId4" Type="http://schemas.openxmlformats.org/officeDocument/2006/relationships/oleObject" Target="../embeddings/oleObject695.bin"/><Relationship Id="rId9" Type="http://schemas.openxmlformats.org/officeDocument/2006/relationships/image" Target="../media/image66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4.wmf"/><Relationship Id="rId13" Type="http://schemas.openxmlformats.org/officeDocument/2006/relationships/oleObject" Target="../embeddings/oleObject705.bin"/><Relationship Id="rId18" Type="http://schemas.openxmlformats.org/officeDocument/2006/relationships/image" Target="../media/image671.wmf"/><Relationship Id="rId26" Type="http://schemas.openxmlformats.org/officeDocument/2006/relationships/image" Target="../media/image675.wmf"/><Relationship Id="rId3" Type="http://schemas.openxmlformats.org/officeDocument/2006/relationships/oleObject" Target="../embeddings/oleObject700.bin"/><Relationship Id="rId21" Type="http://schemas.openxmlformats.org/officeDocument/2006/relationships/oleObject" Target="../embeddings/oleObject709.bin"/><Relationship Id="rId7" Type="http://schemas.openxmlformats.org/officeDocument/2006/relationships/oleObject" Target="../embeddings/oleObject702.bin"/><Relationship Id="rId12" Type="http://schemas.openxmlformats.org/officeDocument/2006/relationships/image" Target="../media/image668.wmf"/><Relationship Id="rId17" Type="http://schemas.openxmlformats.org/officeDocument/2006/relationships/oleObject" Target="../embeddings/oleObject707.bin"/><Relationship Id="rId25" Type="http://schemas.openxmlformats.org/officeDocument/2006/relationships/oleObject" Target="../embeddings/oleObject71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70.wmf"/><Relationship Id="rId20" Type="http://schemas.openxmlformats.org/officeDocument/2006/relationships/image" Target="../media/image672.wmf"/><Relationship Id="rId29" Type="http://schemas.openxmlformats.org/officeDocument/2006/relationships/oleObject" Target="../embeddings/oleObject713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66.wmf"/><Relationship Id="rId11" Type="http://schemas.openxmlformats.org/officeDocument/2006/relationships/oleObject" Target="../embeddings/oleObject704.bin"/><Relationship Id="rId24" Type="http://schemas.openxmlformats.org/officeDocument/2006/relationships/image" Target="../media/image674.wmf"/><Relationship Id="rId32" Type="http://schemas.openxmlformats.org/officeDocument/2006/relationships/image" Target="../media/image678.wmf"/><Relationship Id="rId5" Type="http://schemas.openxmlformats.org/officeDocument/2006/relationships/oleObject" Target="../embeddings/oleObject701.bin"/><Relationship Id="rId15" Type="http://schemas.openxmlformats.org/officeDocument/2006/relationships/oleObject" Target="../embeddings/oleObject706.bin"/><Relationship Id="rId23" Type="http://schemas.openxmlformats.org/officeDocument/2006/relationships/oleObject" Target="../embeddings/oleObject710.bin"/><Relationship Id="rId28" Type="http://schemas.openxmlformats.org/officeDocument/2006/relationships/image" Target="../media/image676.wmf"/><Relationship Id="rId10" Type="http://schemas.openxmlformats.org/officeDocument/2006/relationships/image" Target="../media/image667.wmf"/><Relationship Id="rId19" Type="http://schemas.openxmlformats.org/officeDocument/2006/relationships/oleObject" Target="../embeddings/oleObject708.bin"/><Relationship Id="rId31" Type="http://schemas.openxmlformats.org/officeDocument/2006/relationships/oleObject" Target="../embeddings/oleObject714.bin"/><Relationship Id="rId4" Type="http://schemas.openxmlformats.org/officeDocument/2006/relationships/image" Target="../media/image662.wmf"/><Relationship Id="rId9" Type="http://schemas.openxmlformats.org/officeDocument/2006/relationships/oleObject" Target="../embeddings/oleObject703.bin"/><Relationship Id="rId14" Type="http://schemas.openxmlformats.org/officeDocument/2006/relationships/image" Target="../media/image669.wmf"/><Relationship Id="rId22" Type="http://schemas.openxmlformats.org/officeDocument/2006/relationships/image" Target="../media/image673.wmf"/><Relationship Id="rId27" Type="http://schemas.openxmlformats.org/officeDocument/2006/relationships/oleObject" Target="../embeddings/oleObject712.bin"/><Relationship Id="rId30" Type="http://schemas.openxmlformats.org/officeDocument/2006/relationships/image" Target="../media/image67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wmf"/><Relationship Id="rId13" Type="http://schemas.openxmlformats.org/officeDocument/2006/relationships/oleObject" Target="../embeddings/oleObject720.bin"/><Relationship Id="rId18" Type="http://schemas.openxmlformats.org/officeDocument/2006/relationships/image" Target="../media/image686.wmf"/><Relationship Id="rId26" Type="http://schemas.openxmlformats.org/officeDocument/2006/relationships/image" Target="../media/image690.wmf"/><Relationship Id="rId3" Type="http://schemas.openxmlformats.org/officeDocument/2006/relationships/oleObject" Target="../embeddings/oleObject715.bin"/><Relationship Id="rId21" Type="http://schemas.openxmlformats.org/officeDocument/2006/relationships/oleObject" Target="../embeddings/oleObject724.bin"/><Relationship Id="rId7" Type="http://schemas.openxmlformats.org/officeDocument/2006/relationships/oleObject" Target="../embeddings/oleObject717.bin"/><Relationship Id="rId12" Type="http://schemas.openxmlformats.org/officeDocument/2006/relationships/image" Target="../media/image683.wmf"/><Relationship Id="rId17" Type="http://schemas.openxmlformats.org/officeDocument/2006/relationships/oleObject" Target="../embeddings/oleObject722.bin"/><Relationship Id="rId25" Type="http://schemas.openxmlformats.org/officeDocument/2006/relationships/oleObject" Target="../embeddings/oleObject726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85.wmf"/><Relationship Id="rId20" Type="http://schemas.openxmlformats.org/officeDocument/2006/relationships/image" Target="../media/image687.wmf"/><Relationship Id="rId29" Type="http://schemas.openxmlformats.org/officeDocument/2006/relationships/oleObject" Target="../embeddings/oleObject728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80.wmf"/><Relationship Id="rId11" Type="http://schemas.openxmlformats.org/officeDocument/2006/relationships/oleObject" Target="../embeddings/oleObject719.bin"/><Relationship Id="rId24" Type="http://schemas.openxmlformats.org/officeDocument/2006/relationships/image" Target="../media/image689.wmf"/><Relationship Id="rId5" Type="http://schemas.openxmlformats.org/officeDocument/2006/relationships/oleObject" Target="../embeddings/oleObject716.bin"/><Relationship Id="rId15" Type="http://schemas.openxmlformats.org/officeDocument/2006/relationships/oleObject" Target="../embeddings/oleObject721.bin"/><Relationship Id="rId23" Type="http://schemas.openxmlformats.org/officeDocument/2006/relationships/oleObject" Target="../embeddings/oleObject725.bin"/><Relationship Id="rId28" Type="http://schemas.openxmlformats.org/officeDocument/2006/relationships/image" Target="../media/image691.wmf"/><Relationship Id="rId10" Type="http://schemas.openxmlformats.org/officeDocument/2006/relationships/image" Target="../media/image682.wmf"/><Relationship Id="rId19" Type="http://schemas.openxmlformats.org/officeDocument/2006/relationships/oleObject" Target="../embeddings/oleObject723.bin"/><Relationship Id="rId4" Type="http://schemas.openxmlformats.org/officeDocument/2006/relationships/image" Target="../media/image679.wmf"/><Relationship Id="rId9" Type="http://schemas.openxmlformats.org/officeDocument/2006/relationships/oleObject" Target="../embeddings/oleObject718.bin"/><Relationship Id="rId14" Type="http://schemas.openxmlformats.org/officeDocument/2006/relationships/image" Target="../media/image684.wmf"/><Relationship Id="rId22" Type="http://schemas.openxmlformats.org/officeDocument/2006/relationships/image" Target="../media/image688.wmf"/><Relationship Id="rId27" Type="http://schemas.openxmlformats.org/officeDocument/2006/relationships/oleObject" Target="../embeddings/oleObject727.bin"/><Relationship Id="rId30" Type="http://schemas.openxmlformats.org/officeDocument/2006/relationships/image" Target="../media/image69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5.wmf"/><Relationship Id="rId3" Type="http://schemas.openxmlformats.org/officeDocument/2006/relationships/oleObject" Target="../embeddings/oleObject729.bin"/><Relationship Id="rId7" Type="http://schemas.openxmlformats.org/officeDocument/2006/relationships/oleObject" Target="../embeddings/oleObject7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94.wmf"/><Relationship Id="rId11" Type="http://schemas.openxmlformats.org/officeDocument/2006/relationships/slide" Target="slide2.xml"/><Relationship Id="rId5" Type="http://schemas.openxmlformats.org/officeDocument/2006/relationships/oleObject" Target="../embeddings/oleObject730.bin"/><Relationship Id="rId10" Type="http://schemas.openxmlformats.org/officeDocument/2006/relationships/image" Target="../media/image696.wmf"/><Relationship Id="rId4" Type="http://schemas.openxmlformats.org/officeDocument/2006/relationships/image" Target="../media/image693.wmf"/><Relationship Id="rId9" Type="http://schemas.openxmlformats.org/officeDocument/2006/relationships/oleObject" Target="../embeddings/oleObject73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62.bin"/><Relationship Id="rId3" Type="http://schemas.openxmlformats.org/officeDocument/2006/relationships/image" Target="../media/image64.gif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9" Type="http://schemas.openxmlformats.org/officeDocument/2006/relationships/oleObject" Target="../embeddings/oleObject83.bin"/><Relationship Id="rId21" Type="http://schemas.openxmlformats.org/officeDocument/2006/relationships/oleObject" Target="../embeddings/oleObject74.bin"/><Relationship Id="rId34" Type="http://schemas.openxmlformats.org/officeDocument/2006/relationships/image" Target="../media/image80.wmf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78.bin"/><Relationship Id="rId41" Type="http://schemas.openxmlformats.org/officeDocument/2006/relationships/slide" Target="slide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75.wmf"/><Relationship Id="rId32" Type="http://schemas.openxmlformats.org/officeDocument/2006/relationships/image" Target="../media/image79.wmf"/><Relationship Id="rId37" Type="http://schemas.openxmlformats.org/officeDocument/2006/relationships/oleObject" Target="../embeddings/oleObject82.bin"/><Relationship Id="rId40" Type="http://schemas.openxmlformats.org/officeDocument/2006/relationships/image" Target="../media/image83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73.bin"/><Relationship Id="rId31" Type="http://schemas.openxmlformats.org/officeDocument/2006/relationships/oleObject" Target="../embeddings/oleObject79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77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81.bin"/><Relationship Id="rId8" Type="http://schemas.openxmlformats.org/officeDocument/2006/relationships/image" Target="../media/image67.wmf"/><Relationship Id="rId3" Type="http://schemas.openxmlformats.org/officeDocument/2006/relationships/oleObject" Target="../embeddings/oleObject65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33" Type="http://schemas.openxmlformats.org/officeDocument/2006/relationships/oleObject" Target="../embeddings/oleObject80.bin"/><Relationship Id="rId38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9.bin"/><Relationship Id="rId18" Type="http://schemas.openxmlformats.org/officeDocument/2006/relationships/image" Target="../media/image91.wmf"/><Relationship Id="rId26" Type="http://schemas.openxmlformats.org/officeDocument/2006/relationships/image" Target="../media/image94.wmf"/><Relationship Id="rId39" Type="http://schemas.openxmlformats.org/officeDocument/2006/relationships/oleObject" Target="../embeddings/oleObject102.bin"/><Relationship Id="rId21" Type="http://schemas.openxmlformats.org/officeDocument/2006/relationships/oleObject" Target="../embeddings/oleObject93.bin"/><Relationship Id="rId34" Type="http://schemas.openxmlformats.org/officeDocument/2006/relationships/image" Target="../media/image98.wmf"/><Relationship Id="rId42" Type="http://schemas.openxmlformats.org/officeDocument/2006/relationships/image" Target="../media/image102.wmf"/><Relationship Id="rId47" Type="http://schemas.openxmlformats.org/officeDocument/2006/relationships/oleObject" Target="../embeddings/oleObject106.bin"/><Relationship Id="rId50" Type="http://schemas.openxmlformats.org/officeDocument/2006/relationships/image" Target="../media/image106.wmf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9" Type="http://schemas.openxmlformats.org/officeDocument/2006/relationships/oleObject" Target="../embeddings/oleObject97.bin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43.wmf"/><Relationship Id="rId32" Type="http://schemas.openxmlformats.org/officeDocument/2006/relationships/image" Target="../media/image97.wmf"/><Relationship Id="rId37" Type="http://schemas.openxmlformats.org/officeDocument/2006/relationships/oleObject" Target="../embeddings/oleObject101.bin"/><Relationship Id="rId40" Type="http://schemas.openxmlformats.org/officeDocument/2006/relationships/image" Target="../media/image101.wmf"/><Relationship Id="rId45" Type="http://schemas.openxmlformats.org/officeDocument/2006/relationships/oleObject" Target="../embeddings/oleObject105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95.wmf"/><Relationship Id="rId36" Type="http://schemas.openxmlformats.org/officeDocument/2006/relationships/image" Target="../media/image99.wmf"/><Relationship Id="rId49" Type="http://schemas.openxmlformats.org/officeDocument/2006/relationships/oleObject" Target="../embeddings/oleObject107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92.bin"/><Relationship Id="rId31" Type="http://schemas.openxmlformats.org/officeDocument/2006/relationships/oleObject" Target="../embeddings/oleObject98.bin"/><Relationship Id="rId44" Type="http://schemas.openxmlformats.org/officeDocument/2006/relationships/image" Target="../media/image103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96.wmf"/><Relationship Id="rId35" Type="http://schemas.openxmlformats.org/officeDocument/2006/relationships/oleObject" Target="../embeddings/oleObject100.bin"/><Relationship Id="rId43" Type="http://schemas.openxmlformats.org/officeDocument/2006/relationships/oleObject" Target="../embeddings/oleObject104.bin"/><Relationship Id="rId48" Type="http://schemas.openxmlformats.org/officeDocument/2006/relationships/image" Target="../media/image105.wmf"/><Relationship Id="rId8" Type="http://schemas.openxmlformats.org/officeDocument/2006/relationships/image" Target="../media/image86.wmf"/><Relationship Id="rId3" Type="http://schemas.openxmlformats.org/officeDocument/2006/relationships/oleObject" Target="../embeddings/oleObject84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33" Type="http://schemas.openxmlformats.org/officeDocument/2006/relationships/oleObject" Target="../embeddings/oleObject99.bin"/><Relationship Id="rId38" Type="http://schemas.openxmlformats.org/officeDocument/2006/relationships/image" Target="../media/image100.wmf"/><Relationship Id="rId46" Type="http://schemas.openxmlformats.org/officeDocument/2006/relationships/image" Target="../media/image104.wmf"/><Relationship Id="rId20" Type="http://schemas.openxmlformats.org/officeDocument/2006/relationships/image" Target="../media/image92.wmf"/><Relationship Id="rId41" Type="http://schemas.openxmlformats.org/officeDocument/2006/relationships/oleObject" Target="../embeddings/oleObject10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114.wmf"/><Relationship Id="rId26" Type="http://schemas.openxmlformats.org/officeDocument/2006/relationships/image" Target="../media/image118.wmf"/><Relationship Id="rId39" Type="http://schemas.openxmlformats.org/officeDocument/2006/relationships/oleObject" Target="../embeddings/oleObject126.bin"/><Relationship Id="rId21" Type="http://schemas.openxmlformats.org/officeDocument/2006/relationships/oleObject" Target="../embeddings/oleObject117.bin"/><Relationship Id="rId34" Type="http://schemas.openxmlformats.org/officeDocument/2006/relationships/image" Target="../media/image122.wmf"/><Relationship Id="rId42" Type="http://schemas.openxmlformats.org/officeDocument/2006/relationships/image" Target="../media/image126.wmf"/><Relationship Id="rId47" Type="http://schemas.openxmlformats.org/officeDocument/2006/relationships/oleObject" Target="../embeddings/oleObject130.bin"/><Relationship Id="rId50" Type="http://schemas.openxmlformats.org/officeDocument/2006/relationships/image" Target="../media/image130.wmf"/><Relationship Id="rId55" Type="http://schemas.openxmlformats.org/officeDocument/2006/relationships/oleObject" Target="../embeddings/oleObject134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29" Type="http://schemas.openxmlformats.org/officeDocument/2006/relationships/oleObject" Target="../embeddings/oleObject121.bin"/><Relationship Id="rId11" Type="http://schemas.openxmlformats.org/officeDocument/2006/relationships/oleObject" Target="../embeddings/oleObject112.bin"/><Relationship Id="rId24" Type="http://schemas.openxmlformats.org/officeDocument/2006/relationships/image" Target="../media/image117.wmf"/><Relationship Id="rId32" Type="http://schemas.openxmlformats.org/officeDocument/2006/relationships/image" Target="../media/image121.wmf"/><Relationship Id="rId37" Type="http://schemas.openxmlformats.org/officeDocument/2006/relationships/oleObject" Target="../embeddings/oleObject125.bin"/><Relationship Id="rId40" Type="http://schemas.openxmlformats.org/officeDocument/2006/relationships/image" Target="../media/image125.wmf"/><Relationship Id="rId45" Type="http://schemas.openxmlformats.org/officeDocument/2006/relationships/oleObject" Target="../embeddings/oleObject129.bin"/><Relationship Id="rId53" Type="http://schemas.openxmlformats.org/officeDocument/2006/relationships/oleObject" Target="../embeddings/oleObject133.bin"/><Relationship Id="rId58" Type="http://schemas.openxmlformats.org/officeDocument/2006/relationships/image" Target="../media/image134.wmf"/><Relationship Id="rId5" Type="http://schemas.openxmlformats.org/officeDocument/2006/relationships/oleObject" Target="../embeddings/oleObject109.bin"/><Relationship Id="rId19" Type="http://schemas.openxmlformats.org/officeDocument/2006/relationships/oleObject" Target="../embeddings/oleObject116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2.wmf"/><Relationship Id="rId22" Type="http://schemas.openxmlformats.org/officeDocument/2006/relationships/image" Target="../media/image116.wmf"/><Relationship Id="rId27" Type="http://schemas.openxmlformats.org/officeDocument/2006/relationships/oleObject" Target="../embeddings/oleObject120.bin"/><Relationship Id="rId30" Type="http://schemas.openxmlformats.org/officeDocument/2006/relationships/image" Target="../media/image120.wmf"/><Relationship Id="rId35" Type="http://schemas.openxmlformats.org/officeDocument/2006/relationships/oleObject" Target="../embeddings/oleObject124.bin"/><Relationship Id="rId43" Type="http://schemas.openxmlformats.org/officeDocument/2006/relationships/oleObject" Target="../embeddings/oleObject128.bin"/><Relationship Id="rId48" Type="http://schemas.openxmlformats.org/officeDocument/2006/relationships/image" Target="../media/image129.wmf"/><Relationship Id="rId56" Type="http://schemas.openxmlformats.org/officeDocument/2006/relationships/image" Target="../media/image133.wmf"/><Relationship Id="rId8" Type="http://schemas.openxmlformats.org/officeDocument/2006/relationships/image" Target="../media/image109.wmf"/><Relationship Id="rId51" Type="http://schemas.openxmlformats.org/officeDocument/2006/relationships/oleObject" Target="../embeddings/oleObject132.bin"/><Relationship Id="rId3" Type="http://schemas.openxmlformats.org/officeDocument/2006/relationships/oleObject" Target="../embeddings/oleObject108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15.bin"/><Relationship Id="rId25" Type="http://schemas.openxmlformats.org/officeDocument/2006/relationships/oleObject" Target="../embeddings/oleObject119.bin"/><Relationship Id="rId33" Type="http://schemas.openxmlformats.org/officeDocument/2006/relationships/oleObject" Target="../embeddings/oleObject123.bin"/><Relationship Id="rId38" Type="http://schemas.openxmlformats.org/officeDocument/2006/relationships/image" Target="../media/image124.wmf"/><Relationship Id="rId46" Type="http://schemas.openxmlformats.org/officeDocument/2006/relationships/image" Target="../media/image128.wmf"/><Relationship Id="rId59" Type="http://schemas.openxmlformats.org/officeDocument/2006/relationships/oleObject" Target="../embeddings/oleObject136.bin"/><Relationship Id="rId20" Type="http://schemas.openxmlformats.org/officeDocument/2006/relationships/image" Target="../media/image115.wmf"/><Relationship Id="rId41" Type="http://schemas.openxmlformats.org/officeDocument/2006/relationships/oleObject" Target="../embeddings/oleObject127.bin"/><Relationship Id="rId54" Type="http://schemas.openxmlformats.org/officeDocument/2006/relationships/image" Target="../media/image13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8.wmf"/><Relationship Id="rId15" Type="http://schemas.openxmlformats.org/officeDocument/2006/relationships/oleObject" Target="../embeddings/oleObject114.bin"/><Relationship Id="rId23" Type="http://schemas.openxmlformats.org/officeDocument/2006/relationships/oleObject" Target="../embeddings/oleObject118.bin"/><Relationship Id="rId28" Type="http://schemas.openxmlformats.org/officeDocument/2006/relationships/image" Target="../media/image119.wmf"/><Relationship Id="rId36" Type="http://schemas.openxmlformats.org/officeDocument/2006/relationships/image" Target="../media/image123.wmf"/><Relationship Id="rId49" Type="http://schemas.openxmlformats.org/officeDocument/2006/relationships/oleObject" Target="../embeddings/oleObject131.bin"/><Relationship Id="rId57" Type="http://schemas.openxmlformats.org/officeDocument/2006/relationships/oleObject" Target="../embeddings/oleObject135.bin"/><Relationship Id="rId10" Type="http://schemas.openxmlformats.org/officeDocument/2006/relationships/image" Target="../media/image110.wmf"/><Relationship Id="rId31" Type="http://schemas.openxmlformats.org/officeDocument/2006/relationships/oleObject" Target="../embeddings/oleObject122.bin"/><Relationship Id="rId44" Type="http://schemas.openxmlformats.org/officeDocument/2006/relationships/image" Target="../media/image127.wmf"/><Relationship Id="rId52" Type="http://schemas.openxmlformats.org/officeDocument/2006/relationships/image" Target="../media/image131.wmf"/><Relationship Id="rId60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142.wmf"/><Relationship Id="rId26" Type="http://schemas.openxmlformats.org/officeDocument/2006/relationships/image" Target="../media/image146.wmf"/><Relationship Id="rId3" Type="http://schemas.openxmlformats.org/officeDocument/2006/relationships/oleObject" Target="../embeddings/oleObject137.bin"/><Relationship Id="rId21" Type="http://schemas.openxmlformats.org/officeDocument/2006/relationships/oleObject" Target="../embeddings/oleObject146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44.bin"/><Relationship Id="rId25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41.bin"/><Relationship Id="rId24" Type="http://schemas.openxmlformats.org/officeDocument/2006/relationships/image" Target="../media/image145.wmf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23" Type="http://schemas.openxmlformats.org/officeDocument/2006/relationships/oleObject" Target="../embeddings/oleObject147.bin"/><Relationship Id="rId28" Type="http://schemas.openxmlformats.org/officeDocument/2006/relationships/image" Target="../media/image147.wmf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45.bin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40.wmf"/><Relationship Id="rId22" Type="http://schemas.openxmlformats.org/officeDocument/2006/relationships/image" Target="../media/image144.wmf"/><Relationship Id="rId27" Type="http://schemas.openxmlformats.org/officeDocument/2006/relationships/oleObject" Target="../embeddings/oleObject1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Retour au sommaire">
            <a:hlinkClick r:id="rId2"/>
            <a:extLst>
              <a:ext uri="{FF2B5EF4-FFF2-40B4-BE49-F238E27FC236}">
                <a16:creationId xmlns:a16="http://schemas.microsoft.com/office/drawing/2014/main" id="{2BD0C319-E421-43ED-A7FA-817497FE45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68300"/>
            <a:ext cx="15843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WordArt 5">
            <a:extLst>
              <a:ext uri="{FF2B5EF4-FFF2-40B4-BE49-F238E27FC236}">
                <a16:creationId xmlns:a16="http://schemas.microsoft.com/office/drawing/2014/main" id="{F05A6652-D730-4A1C-86A9-A9004D8D51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07851">
            <a:off x="3692525" y="2924175"/>
            <a:ext cx="4948238" cy="1385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</a:rPr>
              <a:t>الدوال الخطية والدوال التآلفية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60000" scaled="1"/>
              </a:gradFill>
            </a:endParaRP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E3E9C052-D919-4542-A1D5-6817A289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4825" y="6461125"/>
            <a:ext cx="3348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القرص المعين  - هداج يوسف</a:t>
            </a:r>
            <a:endParaRPr lang="fr-FR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2B9F66-A4D4-4CC6-BA06-1F69A9E18B84}"/>
              </a:ext>
            </a:extLst>
          </p:cNvPr>
          <p:cNvSpPr txBox="1"/>
          <p:nvPr/>
        </p:nvSpPr>
        <p:spPr>
          <a:xfrm>
            <a:off x="3001963" y="6388100"/>
            <a:ext cx="5111750" cy="400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</a:rPr>
              <a:t>Belhocine</a:t>
            </a:r>
            <a:r>
              <a:rPr lang="fr-FR" sz="2000" dirty="0">
                <a:solidFill>
                  <a:schemeClr val="tx1"/>
                </a:solidFill>
              </a:rPr>
              <a:t> : </a:t>
            </a:r>
            <a:r>
              <a:rPr lang="fr-FR" sz="2000" dirty="0">
                <a:solidFill>
                  <a:schemeClr val="tx1"/>
                </a:solidFill>
                <a:hlinkClick r:id="rId4"/>
              </a:rPr>
              <a:t>https://prof27math.weebly.com/</a:t>
            </a:r>
            <a:r>
              <a:rPr lang="ar-SA" sz="2000">
                <a:solidFill>
                  <a:schemeClr val="tx1"/>
                </a:solidFill>
              </a:rPr>
              <a:t> 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EE34D8F5-C0E6-4B47-A428-039C3867E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76862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  </a:t>
            </a:r>
            <a:endParaRPr lang="fr-FR" altLang="fr-FR"/>
          </a:p>
        </p:txBody>
      </p:sp>
      <p:sp>
        <p:nvSpPr>
          <p:cNvPr id="77828" name="WordArt 4">
            <a:extLst>
              <a:ext uri="{FF2B5EF4-FFF2-40B4-BE49-F238E27FC236}">
                <a16:creationId xmlns:a16="http://schemas.microsoft.com/office/drawing/2014/main" id="{FB5C61B8-85C3-46F2-AD35-2272A5765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0"/>
            <a:ext cx="4059237" cy="6318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5- تطبيقات التناسبية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WordArt 5" descr="Rayures étroites verticales">
            <a:extLst>
              <a:ext uri="{FF2B5EF4-FFF2-40B4-BE49-F238E27FC236}">
                <a16:creationId xmlns:a16="http://schemas.microsoft.com/office/drawing/2014/main" id="{AFAF40D6-9A90-4CA4-A7B2-A48CE6780E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48375" y="620713"/>
            <a:ext cx="2847975" cy="9001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1- النسب المئوية :</a:t>
            </a:r>
            <a:endParaRPr lang="fr-FR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graphicFrame>
        <p:nvGraphicFramePr>
          <p:cNvPr id="77839" name="Group 15">
            <a:extLst>
              <a:ext uri="{FF2B5EF4-FFF2-40B4-BE49-F238E27FC236}">
                <a16:creationId xmlns:a16="http://schemas.microsoft.com/office/drawing/2014/main" id="{33168E28-36B3-48F8-8B58-311D02DEBEFA}"/>
              </a:ext>
            </a:extLst>
          </p:cNvPr>
          <p:cNvGraphicFramePr>
            <a:graphicFrameLocks noGrp="1"/>
          </p:cNvGraphicFramePr>
          <p:nvPr/>
        </p:nvGraphicFramePr>
        <p:xfrm>
          <a:off x="1150938" y="944563"/>
          <a:ext cx="4392612" cy="576262"/>
        </p:xfrm>
        <a:graphic>
          <a:graphicData uri="http://schemas.openxmlformats.org/drawingml/2006/table">
            <a:tbl>
              <a:tblPr rtl="1"/>
              <a:tblGrid>
                <a:gridCol w="43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837" name="Rectangle 13">
            <a:extLst>
              <a:ext uri="{FF2B5EF4-FFF2-40B4-BE49-F238E27FC236}">
                <a16:creationId xmlns:a16="http://schemas.microsoft.com/office/drawing/2014/main" id="{45916030-AF54-4B08-9938-ACD64ABB3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944563"/>
            <a:ext cx="42275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النسبة المئوية تمثل وضعية تناسبية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840" name="Rectangle 16">
            <a:extLst>
              <a:ext uri="{FF2B5EF4-FFF2-40B4-BE49-F238E27FC236}">
                <a16:creationId xmlns:a16="http://schemas.microsoft.com/office/drawing/2014/main" id="{BF357452-6D19-486C-A0F8-C3972B69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1592263"/>
            <a:ext cx="1187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أ- حساب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41" name="Object 17">
            <a:extLst>
              <a:ext uri="{FF2B5EF4-FFF2-40B4-BE49-F238E27FC236}">
                <a16:creationId xmlns:a16="http://schemas.microsoft.com/office/drawing/2014/main" id="{90E8FA9F-17FC-447B-B8D0-848FD5390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1665288"/>
          <a:ext cx="720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279360" imgH="203040" progId="Equation.DSMT4">
                  <p:embed/>
                </p:oleObj>
              </mc:Choice>
              <mc:Fallback>
                <p:oleObj name="Equation" r:id="rId3" imgW="27936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665288"/>
                        <a:ext cx="720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2" name="Rectangle 18">
            <a:extLst>
              <a:ext uri="{FF2B5EF4-FFF2-40B4-BE49-F238E27FC236}">
                <a16:creationId xmlns:a16="http://schemas.microsoft.com/office/drawing/2014/main" id="{163E36BA-4689-4DC9-83EE-56504128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1592263"/>
            <a:ext cx="1209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مقدار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43" name="Object 19">
            <a:extLst>
              <a:ext uri="{FF2B5EF4-FFF2-40B4-BE49-F238E27FC236}">
                <a16:creationId xmlns:a16="http://schemas.microsoft.com/office/drawing/2014/main" id="{68F368DE-4F67-4092-8A99-4900A1481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1665288"/>
          <a:ext cx="509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5" imgW="152280" imgH="126720" progId="Equation.DSMT4">
                  <p:embed/>
                </p:oleObj>
              </mc:Choice>
              <mc:Fallback>
                <p:oleObj name="Equation" r:id="rId5" imgW="152280" imgH="1267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665288"/>
                        <a:ext cx="509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4" name="Rectangle 20">
            <a:extLst>
              <a:ext uri="{FF2B5EF4-FFF2-40B4-BE49-F238E27FC236}">
                <a16:creationId xmlns:a16="http://schemas.microsoft.com/office/drawing/2014/main" id="{EBF12B5B-DCF7-41F1-B845-C4818C244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628775"/>
            <a:ext cx="13096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هو حساب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45" name="Object 21">
            <a:extLst>
              <a:ext uri="{FF2B5EF4-FFF2-40B4-BE49-F238E27FC236}">
                <a16:creationId xmlns:a16="http://schemas.microsoft.com/office/drawing/2014/main" id="{A6A869C6-B2C5-4889-A142-F8FE73CE4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1665288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665288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6" name="Rectangle 22">
            <a:extLst>
              <a:ext uri="{FF2B5EF4-FFF2-40B4-BE49-F238E27FC236}">
                <a16:creationId xmlns:a16="http://schemas.microsoft.com/office/drawing/2014/main" id="{D60ACD75-E116-4D2A-AF97-155ECAB0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592263"/>
            <a:ext cx="911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47" name="Object 23">
            <a:extLst>
              <a:ext uri="{FF2B5EF4-FFF2-40B4-BE49-F238E27FC236}">
                <a16:creationId xmlns:a16="http://schemas.microsoft.com/office/drawing/2014/main" id="{C9C1443F-6CD3-4FCB-B67E-2E2D7316F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1484313"/>
          <a:ext cx="15113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484313"/>
                        <a:ext cx="15113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8" name="WordArt 24">
            <a:extLst>
              <a:ext uri="{FF2B5EF4-FFF2-40B4-BE49-F238E27FC236}">
                <a16:creationId xmlns:a16="http://schemas.microsoft.com/office/drawing/2014/main" id="{5762104E-BEF4-4E94-896F-4B67A4F03B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64500" y="2420938"/>
            <a:ext cx="8477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مثال :</a:t>
            </a:r>
            <a:endParaRPr lang="fr-FR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77849" name="Rectangle 25">
            <a:extLst>
              <a:ext uri="{FF2B5EF4-FFF2-40B4-BE49-F238E27FC236}">
                <a16:creationId xmlns:a16="http://schemas.microsoft.com/office/drawing/2014/main" id="{3F26C7CC-B5BA-495A-B099-455B9D59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2349500"/>
            <a:ext cx="696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ثمن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50" name="Object 26">
            <a:extLst>
              <a:ext uri="{FF2B5EF4-FFF2-40B4-BE49-F238E27FC236}">
                <a16:creationId xmlns:a16="http://schemas.microsoft.com/office/drawing/2014/main" id="{980AF129-4B17-44EE-B711-15F0392079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2420938"/>
          <a:ext cx="7572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420938"/>
                        <a:ext cx="7572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1" name="Rectangle 27">
            <a:extLst>
              <a:ext uri="{FF2B5EF4-FFF2-40B4-BE49-F238E27FC236}">
                <a16:creationId xmlns:a16="http://schemas.microsoft.com/office/drawing/2014/main" id="{104B69BF-DAD8-4FEA-AA31-FADD0BC4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349500"/>
            <a:ext cx="1720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العدس هو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52" name="Object 28">
            <a:extLst>
              <a:ext uri="{FF2B5EF4-FFF2-40B4-BE49-F238E27FC236}">
                <a16:creationId xmlns:a16="http://schemas.microsoft.com/office/drawing/2014/main" id="{ED18E5FC-B089-4250-B503-44ABF6FC2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5488" y="2349500"/>
          <a:ext cx="503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2349500"/>
                        <a:ext cx="5032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3" name="Rectangle 29">
            <a:extLst>
              <a:ext uri="{FF2B5EF4-FFF2-40B4-BE49-F238E27FC236}">
                <a16:creationId xmlns:a16="http://schemas.microsoft.com/office/drawing/2014/main" id="{C1CAC303-9237-48D4-A6C4-1E708E42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168525"/>
            <a:ext cx="7588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 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854" name="Rectangle 30">
            <a:extLst>
              <a:ext uri="{FF2B5EF4-FFF2-40B4-BE49-F238E27FC236}">
                <a16:creationId xmlns:a16="http://schemas.microsoft.com/office/drawing/2014/main" id="{7E18DBBF-AF1B-466C-81BA-E4045C211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68525"/>
            <a:ext cx="23796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إذا إ زداد ثمنه بـ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55" name="Object 31">
            <a:extLst>
              <a:ext uri="{FF2B5EF4-FFF2-40B4-BE49-F238E27FC236}">
                <a16:creationId xmlns:a16="http://schemas.microsoft.com/office/drawing/2014/main" id="{3E08E573-E381-4F60-830A-7C73ADB72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2420938"/>
          <a:ext cx="900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15" imgW="330120" imgH="177480" progId="Equation.DSMT4">
                  <p:embed/>
                </p:oleObj>
              </mc:Choice>
              <mc:Fallback>
                <p:oleObj name="Equation" r:id="rId15" imgW="33012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20938"/>
                        <a:ext cx="900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6" name="Rectangle 32">
            <a:extLst>
              <a:ext uri="{FF2B5EF4-FFF2-40B4-BE49-F238E27FC236}">
                <a16:creationId xmlns:a16="http://schemas.microsoft.com/office/drawing/2014/main" id="{EAFA3709-3F6A-474D-83C8-9B8D3953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060575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857" name="Rectangle 33">
            <a:extLst>
              <a:ext uri="{FF2B5EF4-FFF2-40B4-BE49-F238E27FC236}">
                <a16:creationId xmlns:a16="http://schemas.microsoft.com/office/drawing/2014/main" id="{2DBC7FE5-9E4C-4999-869D-F65903200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2889250"/>
            <a:ext cx="2614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فما هو مقدار الزيادة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859" name="WordArt 35">
            <a:extLst>
              <a:ext uri="{FF2B5EF4-FFF2-40B4-BE49-F238E27FC236}">
                <a16:creationId xmlns:a16="http://schemas.microsoft.com/office/drawing/2014/main" id="{5BE8B74E-2E1A-4E55-B2A3-F79A5797F7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0038" y="3465513"/>
            <a:ext cx="9334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77860" name="Rectangle 36">
            <a:extLst>
              <a:ext uri="{FF2B5EF4-FFF2-40B4-BE49-F238E27FC236}">
                <a16:creationId xmlns:a16="http://schemas.microsoft.com/office/drawing/2014/main" id="{941D4C96-EEBC-40EE-8D15-36F5E597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3536950"/>
            <a:ext cx="25987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حساب مقدار الزيادة :</a:t>
            </a:r>
            <a:endParaRPr lang="fr-FR" sz="2800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61" name="Object 37">
            <a:extLst>
              <a:ext uri="{FF2B5EF4-FFF2-40B4-BE49-F238E27FC236}">
                <a16:creationId xmlns:a16="http://schemas.microsoft.com/office/drawing/2014/main" id="{E474F7C0-8924-4BC6-8E11-BE0B9A18C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4221163"/>
          <a:ext cx="2232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17" imgW="812520" imgH="393480" progId="Equation.DSMT4">
                  <p:embed/>
                </p:oleObj>
              </mc:Choice>
              <mc:Fallback>
                <p:oleObj name="Equation" r:id="rId17" imgW="812520" imgH="393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221163"/>
                        <a:ext cx="22320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2" name="Object 38">
            <a:extLst>
              <a:ext uri="{FF2B5EF4-FFF2-40B4-BE49-F238E27FC236}">
                <a16:creationId xmlns:a16="http://schemas.microsoft.com/office/drawing/2014/main" id="{6451CB7F-0A05-4F47-8243-508EDF9E64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5049838"/>
          <a:ext cx="16192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9" imgW="609480" imgH="393480" progId="Equation.DSMT4">
                  <p:embed/>
                </p:oleObj>
              </mc:Choice>
              <mc:Fallback>
                <p:oleObj name="Equation" r:id="rId19" imgW="609480" imgH="393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5049838"/>
                        <a:ext cx="161925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3" name="Object 39">
            <a:extLst>
              <a:ext uri="{FF2B5EF4-FFF2-40B4-BE49-F238E27FC236}">
                <a16:creationId xmlns:a16="http://schemas.microsoft.com/office/drawing/2014/main" id="{730FC170-B440-47E1-AAD1-8F2E16F2B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3325" y="3608388"/>
          <a:ext cx="1260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21" imgW="444240" imgH="177480" progId="Equation.DSMT4">
                  <p:embed/>
                </p:oleObj>
              </mc:Choice>
              <mc:Fallback>
                <p:oleObj name="Equation" r:id="rId21" imgW="444240" imgH="177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608388"/>
                        <a:ext cx="12604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4" name="Object 40">
            <a:extLst>
              <a:ext uri="{FF2B5EF4-FFF2-40B4-BE49-F238E27FC236}">
                <a16:creationId xmlns:a16="http://schemas.microsoft.com/office/drawing/2014/main" id="{018C291F-90C5-4A7C-A81C-03D9CA32A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3716338"/>
          <a:ext cx="2286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23" imgW="88560" imgH="126720" progId="Equation.DSMT4">
                  <p:embed/>
                </p:oleObj>
              </mc:Choice>
              <mc:Fallback>
                <p:oleObj name="Equation" r:id="rId23" imgW="88560" imgH="12672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3716338"/>
                        <a:ext cx="2286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5" name="Object 41">
            <a:extLst>
              <a:ext uri="{FF2B5EF4-FFF2-40B4-BE49-F238E27FC236}">
                <a16:creationId xmlns:a16="http://schemas.microsoft.com/office/drawing/2014/main" id="{412CA5F4-EDC0-48B2-A9EA-01155E023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675" y="3608388"/>
          <a:ext cx="16795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25" imgW="711000" imgH="203040" progId="Equation.DSMT4">
                  <p:embed/>
                </p:oleObj>
              </mc:Choice>
              <mc:Fallback>
                <p:oleObj name="Equation" r:id="rId25" imgW="711000" imgH="2030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608388"/>
                        <a:ext cx="16795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6" name="Object 42">
            <a:extLst>
              <a:ext uri="{FF2B5EF4-FFF2-40B4-BE49-F238E27FC236}">
                <a16:creationId xmlns:a16="http://schemas.microsoft.com/office/drawing/2014/main" id="{9E69FCD4-6A18-4E07-9035-CF4ED5B154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5229225"/>
          <a:ext cx="9731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27" imgW="444240" imgH="203040" progId="Equation.DSMT4">
                  <p:embed/>
                </p:oleObj>
              </mc:Choice>
              <mc:Fallback>
                <p:oleObj name="Equation" r:id="rId27" imgW="444240" imgH="2030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229225"/>
                        <a:ext cx="9731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67" name="Rectangle 43">
            <a:extLst>
              <a:ext uri="{FF2B5EF4-FFF2-40B4-BE49-F238E27FC236}">
                <a16:creationId xmlns:a16="http://schemas.microsoft.com/office/drawing/2014/main" id="{4D4ED6A1-CC8F-4709-A977-F40DCD8C4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5805488"/>
            <a:ext cx="2200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مقدار الزيادة هو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68" name="Object 44">
            <a:extLst>
              <a:ext uri="{FF2B5EF4-FFF2-40B4-BE49-F238E27FC236}">
                <a16:creationId xmlns:a16="http://schemas.microsoft.com/office/drawing/2014/main" id="{A7804627-076D-424F-B2AF-1FD04E0E54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5876925"/>
          <a:ext cx="7207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29" imgW="317160" imgH="203040" progId="Equation.DSMT4">
                  <p:embed/>
                </p:oleObj>
              </mc:Choice>
              <mc:Fallback>
                <p:oleObj name="Equation" r:id="rId29" imgW="317160" imgH="2030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876925"/>
                        <a:ext cx="7207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69" name="Rectangle 45">
            <a:extLst>
              <a:ext uri="{FF2B5EF4-FFF2-40B4-BE49-F238E27FC236}">
                <a16:creationId xmlns:a16="http://schemas.microsoft.com/office/drawing/2014/main" id="{4ADC0132-14E3-4497-9AB0-971780073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661025"/>
            <a:ext cx="9556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 ج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7899" name="Group 75">
            <a:extLst>
              <a:ext uri="{FF2B5EF4-FFF2-40B4-BE49-F238E27FC236}">
                <a16:creationId xmlns:a16="http://schemas.microsoft.com/office/drawing/2014/main" id="{4A32F174-9999-41B1-8F2A-EA6E6F305158}"/>
              </a:ext>
            </a:extLst>
          </p:cNvPr>
          <p:cNvGraphicFramePr>
            <a:graphicFrameLocks noGrp="1"/>
          </p:cNvGraphicFramePr>
          <p:nvPr/>
        </p:nvGraphicFramePr>
        <p:xfrm>
          <a:off x="1079500" y="1520825"/>
          <a:ext cx="7813675" cy="828675"/>
        </p:xfrm>
        <a:graphic>
          <a:graphicData uri="http://schemas.openxmlformats.org/drawingml/2006/table">
            <a:tbl>
              <a:tblPr rtl="1"/>
              <a:tblGrid>
                <a:gridCol w="781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78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77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70" decel="1000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770" decel="100000"/>
                                        <p:tgtEl>
                                          <p:spTgt spid="778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77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30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30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  <p:bldP spid="77837" grpId="0"/>
      <p:bldP spid="77840" grpId="0"/>
      <p:bldP spid="77842" grpId="0"/>
      <p:bldP spid="77844" grpId="0"/>
      <p:bldP spid="77846" grpId="0"/>
      <p:bldP spid="77849" grpId="0"/>
      <p:bldP spid="77851" grpId="0"/>
      <p:bldP spid="77853" grpId="0"/>
      <p:bldP spid="77854" grpId="0"/>
      <p:bldP spid="77856" grpId="0"/>
      <p:bldP spid="77857" grpId="0"/>
      <p:bldP spid="77860" grpId="0"/>
      <p:bldP spid="77867" grpId="0"/>
      <p:bldP spid="778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36A291FC-C243-43E5-AD18-FF6899FA3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70979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algn="just" eaLnBrk="1" hangingPunct="1">
              <a:buFontTx/>
              <a:buNone/>
            </a:pPr>
            <a:endParaRPr lang="ar-DZ" altLang="fr-FR"/>
          </a:p>
          <a:p>
            <a:pPr algn="just" eaLnBrk="1" hangingPunct="1">
              <a:buFontTx/>
              <a:buNone/>
            </a:pPr>
            <a:endParaRPr lang="ar-DZ" altLang="fr-FR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22BEEE90-F819-4948-8440-52246C5CC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60350"/>
            <a:ext cx="1217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ب- زيادة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366B2BEB-F59E-4C22-96ED-84CB81075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296863"/>
          <a:ext cx="4667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3" imgW="152280" imgH="126720" progId="Equation.DSMT4">
                  <p:embed/>
                </p:oleObj>
              </mc:Choice>
              <mc:Fallback>
                <p:oleObj name="Equation" r:id="rId3" imgW="152280" imgH="126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96863"/>
                        <a:ext cx="4667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Rectangle 6">
            <a:extLst>
              <a:ext uri="{FF2B5EF4-FFF2-40B4-BE49-F238E27FC236}">
                <a16:creationId xmlns:a16="http://schemas.microsoft.com/office/drawing/2014/main" id="{5DA68AE8-D836-49E8-8C36-6A8B3C8E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260350"/>
            <a:ext cx="344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55" name="Object 7">
            <a:extLst>
              <a:ext uri="{FF2B5EF4-FFF2-40B4-BE49-F238E27FC236}">
                <a16:creationId xmlns:a16="http://schemas.microsoft.com/office/drawing/2014/main" id="{BEA5110D-09E5-4499-B052-2C924D8617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260350"/>
          <a:ext cx="6810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60350"/>
                        <a:ext cx="68103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Rectangle 8">
            <a:extLst>
              <a:ext uri="{FF2B5EF4-FFF2-40B4-BE49-F238E27FC236}">
                <a16:creationId xmlns:a16="http://schemas.microsoft.com/office/drawing/2014/main" id="{A46236D9-1B0A-4F02-A81C-80B8A87D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60350"/>
            <a:ext cx="1309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هو حساب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57" name="Object 9">
            <a:extLst>
              <a:ext uri="{FF2B5EF4-FFF2-40B4-BE49-F238E27FC236}">
                <a16:creationId xmlns:a16="http://schemas.microsoft.com/office/drawing/2014/main" id="{B3B3E148-DC5D-4BF4-9954-1EB1ECD51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5488" y="296863"/>
          <a:ext cx="5032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296863"/>
                        <a:ext cx="5032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Rectangle 10">
            <a:extLst>
              <a:ext uri="{FF2B5EF4-FFF2-40B4-BE49-F238E27FC236}">
                <a16:creationId xmlns:a16="http://schemas.microsoft.com/office/drawing/2014/main" id="{C975DCD8-CC74-45CE-B32B-418A596C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96863"/>
            <a:ext cx="812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59" name="Object 11">
            <a:extLst>
              <a:ext uri="{FF2B5EF4-FFF2-40B4-BE49-F238E27FC236}">
                <a16:creationId xmlns:a16="http://schemas.microsoft.com/office/drawing/2014/main" id="{3AEF1324-AFD1-4D00-8150-2ABA1AD9AC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0"/>
          <a:ext cx="24844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9" imgW="1002960" imgH="431640" progId="Equation.DSMT4">
                  <p:embed/>
                </p:oleObj>
              </mc:Choice>
              <mc:Fallback>
                <p:oleObj name="Equation" r:id="rId9" imgW="10029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0"/>
                        <a:ext cx="24844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WordArt 12">
            <a:extLst>
              <a:ext uri="{FF2B5EF4-FFF2-40B4-BE49-F238E27FC236}">
                <a16:creationId xmlns:a16="http://schemas.microsoft.com/office/drawing/2014/main" id="{9D24C40B-0374-43BD-9F14-03BE0EED1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64500" y="1089025"/>
            <a:ext cx="8477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مثال :</a:t>
            </a:r>
            <a:endParaRPr lang="fr-FR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78862" name="Rectangle 14">
            <a:extLst>
              <a:ext uri="{FF2B5EF4-FFF2-40B4-BE49-F238E27FC236}">
                <a16:creationId xmlns:a16="http://schemas.microsoft.com/office/drawing/2014/main" id="{12CC1600-272D-49E5-9399-A9A03E8E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1089025"/>
            <a:ext cx="2217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خزان يحتوي على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63" name="Object 15">
            <a:extLst>
              <a:ext uri="{FF2B5EF4-FFF2-40B4-BE49-F238E27FC236}">
                <a16:creationId xmlns:a16="http://schemas.microsoft.com/office/drawing/2014/main" id="{6DDB2A43-A74C-42A5-ACD7-EAABA95FAC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089025"/>
          <a:ext cx="7588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089025"/>
                        <a:ext cx="7588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4" name="Rectangle 16">
            <a:extLst>
              <a:ext uri="{FF2B5EF4-FFF2-40B4-BE49-F238E27FC236}">
                <a16:creationId xmlns:a16="http://schemas.microsoft.com/office/drawing/2014/main" id="{B05323A9-3B3B-46B5-AF96-42984414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089025"/>
            <a:ext cx="762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ماء ،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865" name="Rectangle 17">
            <a:extLst>
              <a:ext uri="{FF2B5EF4-FFF2-40B4-BE49-F238E27FC236}">
                <a16:creationId xmlns:a16="http://schemas.microsoft.com/office/drawing/2014/main" id="{1895889E-CB8E-48C1-969E-9F1547A06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125538"/>
            <a:ext cx="1231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أضيف له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66" name="Object 18">
            <a:extLst>
              <a:ext uri="{FF2B5EF4-FFF2-40B4-BE49-F238E27FC236}">
                <a16:creationId xmlns:a16="http://schemas.microsoft.com/office/drawing/2014/main" id="{8CFD3E1A-8814-47FB-B96B-380F22B81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1196975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13" imgW="330120" imgH="177480" progId="Equation.DSMT4">
                  <p:embed/>
                </p:oleObj>
              </mc:Choice>
              <mc:Fallback>
                <p:oleObj name="Equation" r:id="rId13" imgW="33012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196975"/>
                        <a:ext cx="9366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7" name="Rectangle 19">
            <a:extLst>
              <a:ext uri="{FF2B5EF4-FFF2-40B4-BE49-F238E27FC236}">
                <a16:creationId xmlns:a16="http://schemas.microsoft.com/office/drawing/2014/main" id="{42FCFC2E-696F-43B3-8591-18B324869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89025"/>
            <a:ext cx="1549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محتواه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868" name="Rectangle 20">
            <a:extLst>
              <a:ext uri="{FF2B5EF4-FFF2-40B4-BE49-F238E27FC236}">
                <a16:creationId xmlns:a16="http://schemas.microsoft.com/office/drawing/2014/main" id="{5FC5611F-4148-4010-A323-D6DB6BE1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1592263"/>
            <a:ext cx="31511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كم أصبح محتوى الخزان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869" name="WordArt 21">
            <a:extLst>
              <a:ext uri="{FF2B5EF4-FFF2-40B4-BE49-F238E27FC236}">
                <a16:creationId xmlns:a16="http://schemas.microsoft.com/office/drawing/2014/main" id="{AD6EB078-1ED9-4122-8F05-DDF577EC81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85113" y="2276475"/>
            <a:ext cx="9334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78870" name="Rectangle 22">
            <a:extLst>
              <a:ext uri="{FF2B5EF4-FFF2-40B4-BE49-F238E27FC236}">
                <a16:creationId xmlns:a16="http://schemas.microsoft.com/office/drawing/2014/main" id="{BE000B7E-9EE1-40E1-8A16-F046D998B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044700"/>
            <a:ext cx="38211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حساب المحتوى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الجديد للخزان :</a:t>
            </a:r>
            <a:endParaRPr lang="fr-FR" sz="28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71" name="Object 23">
            <a:extLst>
              <a:ext uri="{FF2B5EF4-FFF2-40B4-BE49-F238E27FC236}">
                <a16:creationId xmlns:a16="http://schemas.microsoft.com/office/drawing/2014/main" id="{7DF666C6-F43A-45F2-B07C-F58ADA765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2312988"/>
          <a:ext cx="9731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312988"/>
                        <a:ext cx="9731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2" name="Object 24">
            <a:extLst>
              <a:ext uri="{FF2B5EF4-FFF2-40B4-BE49-F238E27FC236}">
                <a16:creationId xmlns:a16="http://schemas.microsoft.com/office/drawing/2014/main" id="{D5C397B0-D285-406B-B374-AD1B495B6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2420938"/>
          <a:ext cx="2286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17" imgW="88560" imgH="126720" progId="Equation.DSMT4">
                  <p:embed/>
                </p:oleObj>
              </mc:Choice>
              <mc:Fallback>
                <p:oleObj name="Equation" r:id="rId17" imgW="88560" imgH="126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420938"/>
                        <a:ext cx="2286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3" name="Object 25">
            <a:extLst>
              <a:ext uri="{FF2B5EF4-FFF2-40B4-BE49-F238E27FC236}">
                <a16:creationId xmlns:a16="http://schemas.microsoft.com/office/drawing/2014/main" id="{6109F422-5FA4-4A46-98C3-CAF8FAC515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2312988"/>
          <a:ext cx="1871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19" imgW="711000" imgH="203040" progId="Equation.DSMT4">
                  <p:embed/>
                </p:oleObj>
              </mc:Choice>
              <mc:Fallback>
                <p:oleObj name="Equation" r:id="rId19" imgW="71100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12988"/>
                        <a:ext cx="18716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4" name="Object 26">
            <a:extLst>
              <a:ext uri="{FF2B5EF4-FFF2-40B4-BE49-F238E27FC236}">
                <a16:creationId xmlns:a16="http://schemas.microsoft.com/office/drawing/2014/main" id="{2BA7097C-3EFC-4587-87AA-28218B320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3321050"/>
          <a:ext cx="24844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21" imgW="1002960" imgH="431640" progId="Equation.DSMT4">
                  <p:embed/>
                </p:oleObj>
              </mc:Choice>
              <mc:Fallback>
                <p:oleObj name="Equation" r:id="rId21" imgW="100296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321050"/>
                        <a:ext cx="248443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5" name="Object 27">
            <a:extLst>
              <a:ext uri="{FF2B5EF4-FFF2-40B4-BE49-F238E27FC236}">
                <a16:creationId xmlns:a16="http://schemas.microsoft.com/office/drawing/2014/main" id="{61B4C461-1FE5-427D-A582-D64C66919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9363" y="4473575"/>
          <a:ext cx="20891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23" imgW="914400" imgH="431640" progId="Equation.DSMT4">
                  <p:embed/>
                </p:oleObj>
              </mc:Choice>
              <mc:Fallback>
                <p:oleObj name="Equation" r:id="rId23" imgW="91440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4473575"/>
                        <a:ext cx="20891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6" name="Object 28">
            <a:extLst>
              <a:ext uri="{FF2B5EF4-FFF2-40B4-BE49-F238E27FC236}">
                <a16:creationId xmlns:a16="http://schemas.microsoft.com/office/drawing/2014/main" id="{7D9AED88-0735-428B-BA00-8A312263C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508500"/>
          <a:ext cx="21240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25" imgW="876240" imgH="393480" progId="Equation.DSMT4">
                  <p:embed/>
                </p:oleObj>
              </mc:Choice>
              <mc:Fallback>
                <p:oleObj name="Equation" r:id="rId25" imgW="87624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508500"/>
                        <a:ext cx="212407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29">
            <a:extLst>
              <a:ext uri="{FF2B5EF4-FFF2-40B4-BE49-F238E27FC236}">
                <a16:creationId xmlns:a16="http://schemas.microsoft.com/office/drawing/2014/main" id="{5D014E1B-75D6-46D0-9C76-28BC33D3C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5450" y="1457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14573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8" name="Object 30">
            <a:extLst>
              <a:ext uri="{FF2B5EF4-FFF2-40B4-BE49-F238E27FC236}">
                <a16:creationId xmlns:a16="http://schemas.microsoft.com/office/drawing/2014/main" id="{56ACED31-73CF-45E1-92A8-E931BB3552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5481638"/>
          <a:ext cx="13382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29" imgW="507960" imgH="203040" progId="Equation.DSMT4">
                  <p:embed/>
                </p:oleObj>
              </mc:Choice>
              <mc:Fallback>
                <p:oleObj name="Equation" r:id="rId29" imgW="50796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5481638"/>
                        <a:ext cx="1338263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79" name="Rectangle 31">
            <a:extLst>
              <a:ext uri="{FF2B5EF4-FFF2-40B4-BE49-F238E27FC236}">
                <a16:creationId xmlns:a16="http://schemas.microsoft.com/office/drawing/2014/main" id="{83BEEC10-F787-42EF-9840-A4156975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057900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881" name="Rectangle 33">
            <a:extLst>
              <a:ext uri="{FF2B5EF4-FFF2-40B4-BE49-F238E27FC236}">
                <a16:creationId xmlns:a16="http://schemas.microsoft.com/office/drawing/2014/main" id="{376C31AE-FC48-45C0-B99B-9E6A2A10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6092825"/>
            <a:ext cx="3467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محتوى الخزان بعد الإضافة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8882" name="Object 34">
            <a:extLst>
              <a:ext uri="{FF2B5EF4-FFF2-40B4-BE49-F238E27FC236}">
                <a16:creationId xmlns:a16="http://schemas.microsoft.com/office/drawing/2014/main" id="{808DD770-43B1-4E18-9EC4-9E055D912E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6057900"/>
          <a:ext cx="1331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31" imgW="419040" imgH="228600" progId="Equation.DSMT4">
                  <p:embed/>
                </p:oleObj>
              </mc:Choice>
              <mc:Fallback>
                <p:oleObj name="Equation" r:id="rId31" imgW="41904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6057900"/>
                        <a:ext cx="1331912" cy="549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15" name="Group 67">
            <a:extLst>
              <a:ext uri="{FF2B5EF4-FFF2-40B4-BE49-F238E27FC236}">
                <a16:creationId xmlns:a16="http://schemas.microsoft.com/office/drawing/2014/main" id="{55EC078C-186F-44A4-9871-05FD8BF5434E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44450"/>
          <a:ext cx="8316912" cy="971550"/>
        </p:xfrm>
        <a:graphic>
          <a:graphicData uri="http://schemas.openxmlformats.org/drawingml/2006/table">
            <a:tbl>
              <a:tblPr rtl="1"/>
              <a:tblGrid>
                <a:gridCol w="831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788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78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nimBg="1"/>
      <p:bldP spid="78852" grpId="0"/>
      <p:bldP spid="78854" grpId="0"/>
      <p:bldP spid="78856" grpId="0"/>
      <p:bldP spid="78858" grpId="0"/>
      <p:bldP spid="78862" grpId="0"/>
      <p:bldP spid="78864" grpId="0"/>
      <p:bldP spid="78865" grpId="0"/>
      <p:bldP spid="78867" grpId="0"/>
      <p:bldP spid="78868" grpId="0"/>
      <p:bldP spid="78879" grpId="0"/>
      <p:bldP spid="788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>
            <a:extLst>
              <a:ext uri="{FF2B5EF4-FFF2-40B4-BE49-F238E27FC236}">
                <a16:creationId xmlns:a16="http://schemas.microsoft.com/office/drawing/2014/main" id="{4917C592-0CC2-4FA5-BE33-AA37FA1DF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5097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   </a:t>
            </a:r>
            <a:endParaRPr lang="fr-FR" altLang="fr-FR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0CCA0660-3E6A-431C-99CB-D7D072E2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75" y="549275"/>
            <a:ext cx="1476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جـ ـ تخفض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4DFB0C89-A364-4E1C-A30F-D14AF5BC2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75" y="620713"/>
          <a:ext cx="4016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152280" imgH="126720" progId="Equation.DSMT4">
                  <p:embed/>
                </p:oleObj>
              </mc:Choice>
              <mc:Fallback>
                <p:oleObj name="Equation" r:id="rId3" imgW="152280" imgH="126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620713"/>
                        <a:ext cx="4016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6">
            <a:extLst>
              <a:ext uri="{FF2B5EF4-FFF2-40B4-BE49-F238E27FC236}">
                <a16:creationId xmlns:a16="http://schemas.microsoft.com/office/drawing/2014/main" id="{649A3E98-CFC8-411A-8DF6-794A894E2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49275"/>
            <a:ext cx="3444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9879" name="Object 7">
            <a:extLst>
              <a:ext uri="{FF2B5EF4-FFF2-40B4-BE49-F238E27FC236}">
                <a16:creationId xmlns:a16="http://schemas.microsoft.com/office/drawing/2014/main" id="{DE18B3B8-7BA6-4788-AFFF-01FB0B14A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9813" y="549275"/>
          <a:ext cx="647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549275"/>
                        <a:ext cx="647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Rectangle 8">
            <a:extLst>
              <a:ext uri="{FF2B5EF4-FFF2-40B4-BE49-F238E27FC236}">
                <a16:creationId xmlns:a16="http://schemas.microsoft.com/office/drawing/2014/main" id="{257DE2F3-1D18-464F-90A7-A40F59B1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49275"/>
            <a:ext cx="1309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هو حساب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81" name="Rectangle 9">
            <a:extLst>
              <a:ext uri="{FF2B5EF4-FFF2-40B4-BE49-F238E27FC236}">
                <a16:creationId xmlns:a16="http://schemas.microsoft.com/office/drawing/2014/main" id="{2D1C40FA-054A-4888-8A99-7136F546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620713"/>
            <a:ext cx="812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82" name="WordArt 10">
            <a:extLst>
              <a:ext uri="{FF2B5EF4-FFF2-40B4-BE49-F238E27FC236}">
                <a16:creationId xmlns:a16="http://schemas.microsoft.com/office/drawing/2014/main" id="{A3909C90-28F1-4872-8F7B-F53539B681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1520825"/>
            <a:ext cx="8477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مثال :</a:t>
            </a:r>
            <a:endParaRPr lang="fr-FR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graphicFrame>
        <p:nvGraphicFramePr>
          <p:cNvPr id="79891" name="Object 19">
            <a:extLst>
              <a:ext uri="{FF2B5EF4-FFF2-40B4-BE49-F238E27FC236}">
                <a16:creationId xmlns:a16="http://schemas.microsoft.com/office/drawing/2014/main" id="{72325A3F-505D-4015-9024-B891E5038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657225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657225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2" name="Object 20">
            <a:extLst>
              <a:ext uri="{FF2B5EF4-FFF2-40B4-BE49-F238E27FC236}">
                <a16:creationId xmlns:a16="http://schemas.microsoft.com/office/drawing/2014/main" id="{06FB6874-5356-4FC6-9DE9-ADDA5C8FE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441325"/>
          <a:ext cx="2159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9" imgW="1002960" imgH="431640" progId="Equation.DSMT4">
                  <p:embed/>
                </p:oleObj>
              </mc:Choice>
              <mc:Fallback>
                <p:oleObj name="Equation" r:id="rId9" imgW="100296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441325"/>
                        <a:ext cx="21590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43" name="Group 71">
            <a:extLst>
              <a:ext uri="{FF2B5EF4-FFF2-40B4-BE49-F238E27FC236}">
                <a16:creationId xmlns:a16="http://schemas.microsoft.com/office/drawing/2014/main" id="{13ADD9BA-FEC9-4429-AD80-D1ECF9CB4C77}"/>
              </a:ext>
            </a:extLst>
          </p:cNvPr>
          <p:cNvGraphicFramePr>
            <a:graphicFrameLocks noGrp="1"/>
          </p:cNvGraphicFramePr>
          <p:nvPr/>
        </p:nvGraphicFramePr>
        <p:xfrm>
          <a:off x="1008063" y="441325"/>
          <a:ext cx="7993062" cy="1008063"/>
        </p:xfrm>
        <a:graphic>
          <a:graphicData uri="http://schemas.openxmlformats.org/drawingml/2006/table">
            <a:tbl>
              <a:tblPr rtl="1"/>
              <a:tblGrid>
                <a:gridCol w="799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0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901" name="Rectangle 29">
            <a:extLst>
              <a:ext uri="{FF2B5EF4-FFF2-40B4-BE49-F238E27FC236}">
                <a16:creationId xmlns:a16="http://schemas.microsoft.com/office/drawing/2014/main" id="{C4389F25-1D28-4CE5-89AB-5BE70DF0C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520825"/>
            <a:ext cx="23050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مبلغ هاتف نقال هو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9902" name="Object 30">
            <a:extLst>
              <a:ext uri="{FF2B5EF4-FFF2-40B4-BE49-F238E27FC236}">
                <a16:creationId xmlns:a16="http://schemas.microsoft.com/office/drawing/2014/main" id="{E701BB1A-2E7F-401C-96AE-C8BDA6944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1592263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11" imgW="406080" imgH="177480" progId="Equation.DSMT4">
                  <p:embed/>
                </p:oleObj>
              </mc:Choice>
              <mc:Fallback>
                <p:oleObj name="Equation" r:id="rId11" imgW="40608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1592263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3" name="Object 31">
            <a:extLst>
              <a:ext uri="{FF2B5EF4-FFF2-40B4-BE49-F238E27FC236}">
                <a16:creationId xmlns:a16="http://schemas.microsoft.com/office/drawing/2014/main" id="{C600A153-03F6-4EA3-9435-9F777E698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6738" y="1628775"/>
          <a:ext cx="7905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1628775"/>
                        <a:ext cx="7905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4" name="Rectangle 32">
            <a:extLst>
              <a:ext uri="{FF2B5EF4-FFF2-40B4-BE49-F238E27FC236}">
                <a16:creationId xmlns:a16="http://schemas.microsoft.com/office/drawing/2014/main" id="{B0F53FF9-8B8F-4B10-8C60-E8BB995E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341438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905" name="Rectangle 33">
            <a:extLst>
              <a:ext uri="{FF2B5EF4-FFF2-40B4-BE49-F238E27FC236}">
                <a16:creationId xmlns:a16="http://schemas.microsoft.com/office/drawing/2014/main" id="{09C660AE-C27B-4346-9D1D-39CC7801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557338"/>
            <a:ext cx="1425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، خفض 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906" name="Rectangle 34">
            <a:extLst>
              <a:ext uri="{FF2B5EF4-FFF2-40B4-BE49-F238E27FC236}">
                <a16:creationId xmlns:a16="http://schemas.microsoft.com/office/drawing/2014/main" id="{F34589F5-1387-4F43-9BF6-104D3C1C3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2060575"/>
            <a:ext cx="3257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ما هو المبلغ بعد التخفيض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907" name="WordArt 35">
            <a:extLst>
              <a:ext uri="{FF2B5EF4-FFF2-40B4-BE49-F238E27FC236}">
                <a16:creationId xmlns:a16="http://schemas.microsoft.com/office/drawing/2014/main" id="{8ADCC5F8-63CD-45D7-9871-B3A0F40B95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56550" y="2565400"/>
            <a:ext cx="9334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79908" name="Rectangle 36">
            <a:extLst>
              <a:ext uri="{FF2B5EF4-FFF2-40B4-BE49-F238E27FC236}">
                <a16:creationId xmlns:a16="http://schemas.microsoft.com/office/drawing/2014/main" id="{60B12881-3148-463E-9662-2DA9BC8D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3141663"/>
            <a:ext cx="33369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حساب المبلغ بعد التخفيض :</a:t>
            </a:r>
            <a:endParaRPr lang="fr-FR" sz="28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9909" name="Object 37">
            <a:extLst>
              <a:ext uri="{FF2B5EF4-FFF2-40B4-BE49-F238E27FC236}">
                <a16:creationId xmlns:a16="http://schemas.microsoft.com/office/drawing/2014/main" id="{4E0443CF-36EB-4D41-A8B1-737330B8F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636838"/>
          <a:ext cx="18002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15" imgW="660240" imgH="177480" progId="Equation.DSMT4">
                  <p:embed/>
                </p:oleObj>
              </mc:Choice>
              <mc:Fallback>
                <p:oleObj name="Equation" r:id="rId15" imgW="66024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838"/>
                        <a:ext cx="18002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0" name="Object 38">
            <a:extLst>
              <a:ext uri="{FF2B5EF4-FFF2-40B4-BE49-F238E27FC236}">
                <a16:creationId xmlns:a16="http://schemas.microsoft.com/office/drawing/2014/main" id="{DFD823B4-99BD-405E-9105-DC6BD16BC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781300"/>
          <a:ext cx="203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17" imgW="88560" imgH="126720" progId="Equation.DSMT4">
                  <p:embed/>
                </p:oleObj>
              </mc:Choice>
              <mc:Fallback>
                <p:oleObj name="Equation" r:id="rId17" imgW="88560" imgH="12672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781300"/>
                        <a:ext cx="2032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1" name="Object 39">
            <a:extLst>
              <a:ext uri="{FF2B5EF4-FFF2-40B4-BE49-F238E27FC236}">
                <a16:creationId xmlns:a16="http://schemas.microsoft.com/office/drawing/2014/main" id="{3C6F20EB-F68C-4BC0-8D55-023E21B12C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3325" y="2636838"/>
          <a:ext cx="16986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19" imgW="698400" imgH="203040" progId="Equation.DSMT4">
                  <p:embed/>
                </p:oleObj>
              </mc:Choice>
              <mc:Fallback>
                <p:oleObj name="Equation" r:id="rId19" imgW="698400" imgH="2030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2636838"/>
                        <a:ext cx="169862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2" name="Object 40">
            <a:extLst>
              <a:ext uri="{FF2B5EF4-FFF2-40B4-BE49-F238E27FC236}">
                <a16:creationId xmlns:a16="http://schemas.microsoft.com/office/drawing/2014/main" id="{1A48C7CC-7944-47BB-808A-74E97E6BC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3105150"/>
          <a:ext cx="219551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21" imgW="1002960" imgH="431640" progId="Equation.DSMT4">
                  <p:embed/>
                </p:oleObj>
              </mc:Choice>
              <mc:Fallback>
                <p:oleObj name="Equation" r:id="rId21" imgW="1002960" imgH="4316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3105150"/>
                        <a:ext cx="2195513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3" name="Object 41">
            <a:extLst>
              <a:ext uri="{FF2B5EF4-FFF2-40B4-BE49-F238E27FC236}">
                <a16:creationId xmlns:a16="http://schemas.microsoft.com/office/drawing/2014/main" id="{46C8F893-1CEC-4057-B1EA-C8CF3D89EB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4149725"/>
          <a:ext cx="21717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23" imgW="1155600" imgH="393480" progId="Equation.DSMT4">
                  <p:embed/>
                </p:oleObj>
              </mc:Choice>
              <mc:Fallback>
                <p:oleObj name="Equation" r:id="rId23" imgW="1155600" imgH="393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149725"/>
                        <a:ext cx="21717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4" name="Object 42">
            <a:extLst>
              <a:ext uri="{FF2B5EF4-FFF2-40B4-BE49-F238E27FC236}">
                <a16:creationId xmlns:a16="http://schemas.microsoft.com/office/drawing/2014/main" id="{F60CF461-1008-4A9D-B2EF-C6FE95D451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5157788"/>
          <a:ext cx="1800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25" imgW="672840" imgH="203040" progId="Equation.DSMT4">
                  <p:embed/>
                </p:oleObj>
              </mc:Choice>
              <mc:Fallback>
                <p:oleObj name="Equation" r:id="rId25" imgW="672840" imgH="2030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5157788"/>
                        <a:ext cx="18002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15" name="Rectangle 43">
            <a:extLst>
              <a:ext uri="{FF2B5EF4-FFF2-40B4-BE49-F238E27FC236}">
                <a16:creationId xmlns:a16="http://schemas.microsoft.com/office/drawing/2014/main" id="{AF58129E-4C00-47E4-AD42-D04FB9CA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057900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916" name="Rectangle 44">
            <a:extLst>
              <a:ext uri="{FF2B5EF4-FFF2-40B4-BE49-F238E27FC236}">
                <a16:creationId xmlns:a16="http://schemas.microsoft.com/office/drawing/2014/main" id="{719B92D0-4EB0-4008-B1B8-0090FD8F7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6092825"/>
            <a:ext cx="2427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المبلغ بعد التخفيض: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9917" name="Object 45">
            <a:extLst>
              <a:ext uri="{FF2B5EF4-FFF2-40B4-BE49-F238E27FC236}">
                <a16:creationId xmlns:a16="http://schemas.microsoft.com/office/drawing/2014/main" id="{31740488-65D5-4055-B430-EADEE438F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6129338"/>
          <a:ext cx="10429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27" imgW="406080" imgH="177480" progId="Equation.DSMT4">
                  <p:embed/>
                </p:oleObj>
              </mc:Choice>
              <mc:Fallback>
                <p:oleObj name="Equation" r:id="rId27" imgW="406080" imgH="177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6129338"/>
                        <a:ext cx="104298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18" name="Rectangle 46">
            <a:extLst>
              <a:ext uri="{FF2B5EF4-FFF2-40B4-BE49-F238E27FC236}">
                <a16:creationId xmlns:a16="http://schemas.microsoft.com/office/drawing/2014/main" id="{AA7DE230-BC5B-4873-BAA5-0F96F30E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876925"/>
            <a:ext cx="10556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9944" name="Picture 72" descr="النقال">
            <a:extLst>
              <a:ext uri="{FF2B5EF4-FFF2-40B4-BE49-F238E27FC236}">
                <a16:creationId xmlns:a16="http://schemas.microsoft.com/office/drawing/2014/main" id="{07F3F22C-2AC4-4AB5-8386-F35D9944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798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70" decel="100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770" decel="100000"/>
                                        <p:tgtEl>
                                          <p:spTgt spid="799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7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 autoUpdateAnimBg="0"/>
      <p:bldP spid="79876" grpId="0" autoUpdateAnimBg="0"/>
      <p:bldP spid="79878" grpId="0" autoUpdateAnimBg="0"/>
      <p:bldP spid="79880" grpId="0" autoUpdateAnimBg="0"/>
      <p:bldP spid="79881" grpId="0" autoUpdateAnimBg="0"/>
      <p:bldP spid="79901" grpId="0" autoUpdateAnimBg="0"/>
      <p:bldP spid="79904" grpId="0" autoUpdateAnimBg="0"/>
      <p:bldP spid="79905" grpId="0" autoUpdateAnimBg="0"/>
      <p:bldP spid="79906" grpId="0"/>
      <p:bldP spid="79908" grpId="0"/>
      <p:bldP spid="79915" grpId="0"/>
      <p:bldP spid="799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4ED00EED-C961-4119-8ED1-5DE1FDD3B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5098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/>
              <a:t>                                         </a:t>
            </a:r>
          </a:p>
        </p:txBody>
      </p:sp>
      <p:sp>
        <p:nvSpPr>
          <p:cNvPr id="81926" name="WordArt 6" descr="Rayures étroites verticales">
            <a:extLst>
              <a:ext uri="{FF2B5EF4-FFF2-40B4-BE49-F238E27FC236}">
                <a16:creationId xmlns:a16="http://schemas.microsoft.com/office/drawing/2014/main" id="{C8BE7D6F-0BD8-41B9-8A37-240AFA37EB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48375" y="0"/>
            <a:ext cx="2847975" cy="6842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2- المقادير المركبة :</a:t>
            </a:r>
            <a:endParaRPr lang="fr-FR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graphicFrame>
        <p:nvGraphicFramePr>
          <p:cNvPr id="81943" name="Group 23">
            <a:extLst>
              <a:ext uri="{FF2B5EF4-FFF2-40B4-BE49-F238E27FC236}">
                <a16:creationId xmlns:a16="http://schemas.microsoft.com/office/drawing/2014/main" id="{D0025DEE-CE5A-4F78-BFEA-93F8FDC29BC9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836613"/>
          <a:ext cx="8642350" cy="612775"/>
        </p:xfrm>
        <a:graphic>
          <a:graphicData uri="http://schemas.openxmlformats.org/drawingml/2006/table">
            <a:tbl>
              <a:tblPr rtl="1"/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36" name="Rectangle 16">
            <a:extLst>
              <a:ext uri="{FF2B5EF4-FFF2-40B4-BE49-F238E27FC236}">
                <a16:creationId xmlns:a16="http://schemas.microsoft.com/office/drawing/2014/main" id="{C0074A91-7019-44BE-945D-7B06289B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836613"/>
            <a:ext cx="58848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أ) الكتلة الحجمية هي كتلة جسم بالنسبة إلى حجمه ،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39" name="Rectangle 19">
            <a:extLst>
              <a:ext uri="{FF2B5EF4-FFF2-40B4-BE49-F238E27FC236}">
                <a16:creationId xmlns:a16="http://schemas.microsoft.com/office/drawing/2014/main" id="{D695749B-7C5C-45C3-A4DE-A2D1B0CA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692150"/>
            <a:ext cx="1227138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وتقدر بـ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1940" name="Object 20">
            <a:extLst>
              <a:ext uri="{FF2B5EF4-FFF2-40B4-BE49-F238E27FC236}">
                <a16:creationId xmlns:a16="http://schemas.microsoft.com/office/drawing/2014/main" id="{FB0F5948-C329-4614-8681-EF809B7EB0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908050"/>
          <a:ext cx="8651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3" imgW="482400" imgH="228600" progId="Equation.DSMT4">
                  <p:embed/>
                </p:oleObj>
              </mc:Choice>
              <mc:Fallback>
                <p:oleObj name="Equation" r:id="rId3" imgW="4824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908050"/>
                        <a:ext cx="8651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1" name="Rectangle 21">
            <a:extLst>
              <a:ext uri="{FF2B5EF4-FFF2-40B4-BE49-F238E27FC236}">
                <a16:creationId xmlns:a16="http://schemas.microsoft.com/office/drawing/2014/main" id="{1C9B5A6B-A1AC-4AFC-B254-965B058D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728663"/>
            <a:ext cx="566737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1942" name="Object 22">
            <a:extLst>
              <a:ext uri="{FF2B5EF4-FFF2-40B4-BE49-F238E27FC236}">
                <a16:creationId xmlns:a16="http://schemas.microsoft.com/office/drawing/2014/main" id="{C261F94B-CA65-4FDB-B26E-FBA85BA167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908050"/>
          <a:ext cx="755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5" imgW="520560" imgH="228600" progId="Equation.DSMT4">
                  <p:embed/>
                </p:oleObj>
              </mc:Choice>
              <mc:Fallback>
                <p:oleObj name="Equation" r:id="rId5" imgW="52056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755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4" name="WordArt 24">
            <a:extLst>
              <a:ext uri="{FF2B5EF4-FFF2-40B4-BE49-F238E27FC236}">
                <a16:creationId xmlns:a16="http://schemas.microsoft.com/office/drawing/2014/main" id="{A4356C52-A217-4C51-9488-BF41322459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1665288"/>
            <a:ext cx="9048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مثال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graphicFrame>
        <p:nvGraphicFramePr>
          <p:cNvPr id="11268" name="Object 25">
            <a:extLst>
              <a:ext uri="{FF2B5EF4-FFF2-40B4-BE49-F238E27FC236}">
                <a16:creationId xmlns:a16="http://schemas.microsoft.com/office/drawing/2014/main" id="{A4EE7300-685C-4520-ABE6-5E5F8A9B83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0" y="4557713"/>
          <a:ext cx="11430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557713"/>
                        <a:ext cx="11430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6" name="Object 26">
            <a:extLst>
              <a:ext uri="{FF2B5EF4-FFF2-40B4-BE49-F238E27FC236}">
                <a16:creationId xmlns:a16="http://schemas.microsoft.com/office/drawing/2014/main" id="{87D41DDB-AC49-46BB-9872-72B98D9DC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1844675"/>
          <a:ext cx="10080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9" imgW="533160" imgH="228600" progId="Equation.DSMT4">
                  <p:embed/>
                </p:oleObj>
              </mc:Choice>
              <mc:Fallback>
                <p:oleObj name="Equation" r:id="rId9" imgW="53316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1844675"/>
                        <a:ext cx="10080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7" name="Rectangle 27">
            <a:extLst>
              <a:ext uri="{FF2B5EF4-FFF2-40B4-BE49-F238E27FC236}">
                <a16:creationId xmlns:a16="http://schemas.microsoft.com/office/drawing/2014/main" id="{5AECB3B7-5B87-4138-AACA-EEC7E752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1773238"/>
            <a:ext cx="3022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الكتلة الحجمية للماء هي :</a:t>
            </a:r>
          </a:p>
        </p:txBody>
      </p:sp>
      <p:sp>
        <p:nvSpPr>
          <p:cNvPr id="81948" name="Rectangle 28">
            <a:extLst>
              <a:ext uri="{FF2B5EF4-FFF2-40B4-BE49-F238E27FC236}">
                <a16:creationId xmlns:a16="http://schemas.microsoft.com/office/drawing/2014/main" id="{C64FA1F2-5221-460C-BBCF-4F9B1040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773238"/>
            <a:ext cx="12128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معنى هذا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1949" name="Object 29">
            <a:extLst>
              <a:ext uri="{FF2B5EF4-FFF2-40B4-BE49-F238E27FC236}">
                <a16:creationId xmlns:a16="http://schemas.microsoft.com/office/drawing/2014/main" id="{AD59682B-0B09-449C-AAA9-D148290C8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3550" y="2384425"/>
          <a:ext cx="4683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384425"/>
                        <a:ext cx="4683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0" name="Object 30">
            <a:extLst>
              <a:ext uri="{FF2B5EF4-FFF2-40B4-BE49-F238E27FC236}">
                <a16:creationId xmlns:a16="http://schemas.microsoft.com/office/drawing/2014/main" id="{173B226B-44B8-4AD2-A92A-89CCD7DAA3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1773238"/>
          <a:ext cx="86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773238"/>
                        <a:ext cx="86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1" name="Rectangle 31">
            <a:extLst>
              <a:ext uri="{FF2B5EF4-FFF2-40B4-BE49-F238E27FC236}">
                <a16:creationId xmlns:a16="http://schemas.microsoft.com/office/drawing/2014/main" id="{CA6B9BDF-BF55-4248-90EA-D7A4F409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808163"/>
            <a:ext cx="11223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الماء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52" name="Rectangle 32">
            <a:extLst>
              <a:ext uri="{FF2B5EF4-FFF2-40B4-BE49-F238E27FC236}">
                <a16:creationId xmlns:a16="http://schemas.microsoft.com/office/drawing/2014/main" id="{6A34314C-BEBD-483E-A053-C3C5EEEEB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2349500"/>
            <a:ext cx="7318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وزنه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53" name="Rectangle 33">
            <a:extLst>
              <a:ext uri="{FF2B5EF4-FFF2-40B4-BE49-F238E27FC236}">
                <a16:creationId xmlns:a16="http://schemas.microsoft.com/office/drawing/2014/main" id="{BE9D27EA-132E-47B7-AD4B-AB1B06DC3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349500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1978" name="Group 58">
            <a:extLst>
              <a:ext uri="{FF2B5EF4-FFF2-40B4-BE49-F238E27FC236}">
                <a16:creationId xmlns:a16="http://schemas.microsoft.com/office/drawing/2014/main" id="{6F9FFBD1-6472-4F69-9FB7-BF0F4443F183}"/>
              </a:ext>
            </a:extLst>
          </p:cNvPr>
          <p:cNvGraphicFramePr>
            <a:graphicFrameLocks noGrp="1"/>
          </p:cNvGraphicFramePr>
          <p:nvPr/>
        </p:nvGraphicFramePr>
        <p:xfrm>
          <a:off x="0" y="2924175"/>
          <a:ext cx="9109075" cy="1081088"/>
        </p:xfrm>
        <a:graphic>
          <a:graphicData uri="http://schemas.openxmlformats.org/drawingml/2006/table">
            <a:tbl>
              <a:tblPr rtl="1"/>
              <a:tblGrid>
                <a:gridCol w="910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61" name="Rectangle 41">
            <a:extLst>
              <a:ext uri="{FF2B5EF4-FFF2-40B4-BE49-F238E27FC236}">
                <a16:creationId xmlns:a16="http://schemas.microsoft.com/office/drawing/2014/main" id="{69210013-B622-4F3D-B5E9-B9D5A658F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960688"/>
            <a:ext cx="6296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ب) السرعة المتوسطة هي نسبة المسافة المقطوعة إلى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6" name="Rectangle 56">
            <a:extLst>
              <a:ext uri="{FF2B5EF4-FFF2-40B4-BE49-F238E27FC236}">
                <a16:creationId xmlns:a16="http://schemas.microsoft.com/office/drawing/2014/main" id="{4B0E6F87-CFD4-44C1-B8FC-DA2B6082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0688"/>
            <a:ext cx="30384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الزمن المستغرق لقطعها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9" name="Rectangle 59">
            <a:extLst>
              <a:ext uri="{FF2B5EF4-FFF2-40B4-BE49-F238E27FC236}">
                <a16:creationId xmlns:a16="http://schemas.microsoft.com/office/drawing/2014/main" id="{FD86B6E3-BBFB-46B0-BBE5-FC9C1363A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3176588"/>
            <a:ext cx="12271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وتقدر بـ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1980" name="Object 60">
            <a:extLst>
              <a:ext uri="{FF2B5EF4-FFF2-40B4-BE49-F238E27FC236}">
                <a16:creationId xmlns:a16="http://schemas.microsoft.com/office/drawing/2014/main" id="{5AF48D69-03F6-4EA5-AAB9-B197D4D48A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3429000"/>
          <a:ext cx="7191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429000"/>
                        <a:ext cx="7191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1" name="Rectangle 61">
            <a:extLst>
              <a:ext uri="{FF2B5EF4-FFF2-40B4-BE49-F238E27FC236}">
                <a16:creationId xmlns:a16="http://schemas.microsoft.com/office/drawing/2014/main" id="{340AA512-E7A7-4536-876C-4C9C142E3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3429000"/>
            <a:ext cx="4111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</a:t>
            </a:r>
          </a:p>
        </p:txBody>
      </p:sp>
      <p:sp>
        <p:nvSpPr>
          <p:cNvPr id="81983" name="Rectangle 63">
            <a:extLst>
              <a:ext uri="{FF2B5EF4-FFF2-40B4-BE49-F238E27FC236}">
                <a16:creationId xmlns:a16="http://schemas.microsoft.com/office/drawing/2014/main" id="{E1F90DFF-8215-4BBD-AFED-D440FB7B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321310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1984" name="WordArt 64">
            <a:extLst>
              <a:ext uri="{FF2B5EF4-FFF2-40B4-BE49-F238E27FC236}">
                <a16:creationId xmlns:a16="http://schemas.microsoft.com/office/drawing/2014/main" id="{DD5B6FAC-FA96-4644-B62F-49B5882F0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4184650"/>
            <a:ext cx="9048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مثال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1985" name="Rectangle 65">
            <a:extLst>
              <a:ext uri="{FF2B5EF4-FFF2-40B4-BE49-F238E27FC236}">
                <a16:creationId xmlns:a16="http://schemas.microsoft.com/office/drawing/2014/main" id="{A8A7C020-D146-41B3-B58E-077876BC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92600"/>
            <a:ext cx="4352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السرعة المتوسطة لدراجة نارية هي :</a:t>
            </a:r>
          </a:p>
        </p:txBody>
      </p:sp>
      <p:sp>
        <p:nvSpPr>
          <p:cNvPr id="81987" name="Rectangle 67">
            <a:extLst>
              <a:ext uri="{FF2B5EF4-FFF2-40B4-BE49-F238E27FC236}">
                <a16:creationId xmlns:a16="http://schemas.microsoft.com/office/drawing/2014/main" id="{86F41961-ACC4-48AA-8AD0-88EA05B7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407670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1988" name="Rectangle 68">
            <a:extLst>
              <a:ext uri="{FF2B5EF4-FFF2-40B4-BE49-F238E27FC236}">
                <a16:creationId xmlns:a16="http://schemas.microsoft.com/office/drawing/2014/main" id="{8BF52E08-2338-4388-88B2-FD1680EE2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868863"/>
            <a:ext cx="31607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يعني أن الدراجة إذا سارت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1989" name="Object 69">
            <a:extLst>
              <a:ext uri="{FF2B5EF4-FFF2-40B4-BE49-F238E27FC236}">
                <a16:creationId xmlns:a16="http://schemas.microsoft.com/office/drawing/2014/main" id="{EC65DB9B-92CF-4F02-ABE8-DDED13FFF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905375"/>
          <a:ext cx="11160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17" imgW="406080" imgH="177480" progId="Equation.DSMT4">
                  <p:embed/>
                </p:oleObj>
              </mc:Choice>
              <mc:Fallback>
                <p:oleObj name="Equation" r:id="rId17" imgW="406080" imgH="17748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905375"/>
                        <a:ext cx="11160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0" name="Rectangle 70">
            <a:extLst>
              <a:ext uri="{FF2B5EF4-FFF2-40B4-BE49-F238E27FC236}">
                <a16:creationId xmlns:a16="http://schemas.microsoft.com/office/drawing/2014/main" id="{35D25C26-FA04-40E4-9725-8EC5A97E8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833938"/>
            <a:ext cx="19954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فالمدة المستغرقة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1991" name="Object 71">
            <a:extLst>
              <a:ext uri="{FF2B5EF4-FFF2-40B4-BE49-F238E27FC236}">
                <a16:creationId xmlns:a16="http://schemas.microsoft.com/office/drawing/2014/main" id="{E2F8A1FC-22CA-49D9-BF4A-98126D971C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4868863"/>
          <a:ext cx="4667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9" imgW="190440" imgH="164880" progId="Equation.DSMT4">
                  <p:embed/>
                </p:oleObj>
              </mc:Choice>
              <mc:Fallback>
                <p:oleObj name="Equation" r:id="rId19" imgW="190440" imgH="16488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868863"/>
                        <a:ext cx="4667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2" name="Rectangle 72">
            <a:extLst>
              <a:ext uri="{FF2B5EF4-FFF2-40B4-BE49-F238E27FC236}">
                <a16:creationId xmlns:a16="http://schemas.microsoft.com/office/drawing/2014/main" id="{82EDFE71-0675-41E2-A71F-9C36E06D5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4545013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81993" name="Object 73">
            <a:extLst>
              <a:ext uri="{FF2B5EF4-FFF2-40B4-BE49-F238E27FC236}">
                <a16:creationId xmlns:a16="http://schemas.microsoft.com/office/drawing/2014/main" id="{B990C2AB-7E46-4005-BEB7-B88BEE77D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4437063"/>
          <a:ext cx="1331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21" imgW="596880" imgH="177480" progId="Equation.DSMT4">
                  <p:embed/>
                </p:oleObj>
              </mc:Choice>
              <mc:Fallback>
                <p:oleObj name="Equation" r:id="rId21" imgW="596880" imgH="1774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437063"/>
                        <a:ext cx="1331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4" name="Object 74">
            <a:extLst>
              <a:ext uri="{FF2B5EF4-FFF2-40B4-BE49-F238E27FC236}">
                <a16:creationId xmlns:a16="http://schemas.microsoft.com/office/drawing/2014/main" id="{65DEE9EE-1782-40C3-8591-B49E5FF1A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3500438"/>
          <a:ext cx="9350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23" imgW="444240" imgH="177480" progId="Equation.DSMT4">
                  <p:embed/>
                </p:oleObj>
              </mc:Choice>
              <mc:Fallback>
                <p:oleObj name="Equation" r:id="rId23" imgW="444240" imgH="1774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500438"/>
                        <a:ext cx="93503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19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19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70" decel="1000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770" decel="100000"/>
                                        <p:tgtEl>
                                          <p:spTgt spid="819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8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8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8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000" fill="hold"/>
                                        <p:tgtEl>
                                          <p:spTgt spid="8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nimBg="1"/>
      <p:bldP spid="81936" grpId="0"/>
      <p:bldP spid="81939" grpId="0"/>
      <p:bldP spid="81941" grpId="0"/>
      <p:bldP spid="81947" grpId="0"/>
      <p:bldP spid="81948" grpId="0"/>
      <p:bldP spid="81951" grpId="0"/>
      <p:bldP spid="81952" grpId="0"/>
      <p:bldP spid="81953" grpId="0"/>
      <p:bldP spid="81961" grpId="0"/>
      <p:bldP spid="81976" grpId="0"/>
      <p:bldP spid="81979" grpId="0"/>
      <p:bldP spid="81981" grpId="0"/>
      <p:bldP spid="81983" grpId="0"/>
      <p:bldP spid="81985" grpId="0"/>
      <p:bldP spid="81987" grpId="0"/>
      <p:bldP spid="81988" grpId="0"/>
      <p:bldP spid="81990" grpId="0"/>
      <p:bldP spid="81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:a16="http://schemas.microsoft.com/office/drawing/2014/main" id="{ADA3C192-9713-4C96-9FB0-4C6580740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7842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fr-FR" altLang="fr-FR"/>
          </a:p>
        </p:txBody>
      </p:sp>
      <p:graphicFrame>
        <p:nvGraphicFramePr>
          <p:cNvPr id="82955" name="Group 11">
            <a:extLst>
              <a:ext uri="{FF2B5EF4-FFF2-40B4-BE49-F238E27FC236}">
                <a16:creationId xmlns:a16="http://schemas.microsoft.com/office/drawing/2014/main" id="{46C83C35-FFE3-4AEA-8AAE-78C690F6C645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476250"/>
          <a:ext cx="8353425" cy="1189038"/>
        </p:xfrm>
        <a:graphic>
          <a:graphicData uri="http://schemas.openxmlformats.org/drawingml/2006/table">
            <a:tbl>
              <a:tblPr rtl="1"/>
              <a:tblGrid>
                <a:gridCol w="83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956" name="Rectangle 12">
            <a:extLst>
              <a:ext uri="{FF2B5EF4-FFF2-40B4-BE49-F238E27FC236}">
                <a16:creationId xmlns:a16="http://schemas.microsoft.com/office/drawing/2014/main" id="{A7259982-EFF1-4F1A-B5DE-5319D61BA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476250"/>
            <a:ext cx="81041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جـ- الطاقة الكهربائية هي كمية الإستطاعة المستهلكة خلال زمن معين ،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F1BA7803-0FCA-47C2-8523-E84F5EE4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944563"/>
            <a:ext cx="17208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يعبر عنها بـ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959" name="Rectangle 15">
            <a:extLst>
              <a:ext uri="{FF2B5EF4-FFF2-40B4-BE49-F238E27FC236}">
                <a16:creationId xmlns:a16="http://schemas.microsoft.com/office/drawing/2014/main" id="{BBE2FE2E-A65B-49C6-B1EF-48BBD525F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800100"/>
            <a:ext cx="5667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60" name="Object 16">
            <a:extLst>
              <a:ext uri="{FF2B5EF4-FFF2-40B4-BE49-F238E27FC236}">
                <a16:creationId xmlns:a16="http://schemas.microsoft.com/office/drawing/2014/main" id="{FDB468FC-2BDC-4A3C-B60D-84B0026261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1016000"/>
          <a:ext cx="828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" imgW="444240" imgH="253800" progId="Equation.DSMT4">
                  <p:embed/>
                </p:oleObj>
              </mc:Choice>
              <mc:Fallback>
                <p:oleObj name="Equation" r:id="rId3" imgW="44424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1016000"/>
                        <a:ext cx="828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1" name="Rectangle 17">
            <a:extLst>
              <a:ext uri="{FF2B5EF4-FFF2-40B4-BE49-F238E27FC236}">
                <a16:creationId xmlns:a16="http://schemas.microsoft.com/office/drawing/2014/main" id="{21A5DC55-FA6F-4ADB-9A7A-C39C5990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944563"/>
            <a:ext cx="714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62" name="Object 18">
            <a:extLst>
              <a:ext uri="{FF2B5EF4-FFF2-40B4-BE49-F238E27FC236}">
                <a16:creationId xmlns:a16="http://schemas.microsoft.com/office/drawing/2014/main" id="{3874A299-205B-498A-8B3F-97C40F3B5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1016000"/>
          <a:ext cx="22304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5" imgW="1002960" imgH="177480" progId="Equation.DSMT4">
                  <p:embed/>
                </p:oleObj>
              </mc:Choice>
              <mc:Fallback>
                <p:oleObj name="Equation" r:id="rId5" imgW="100296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016000"/>
                        <a:ext cx="22304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4" name="Object 20">
            <a:extLst>
              <a:ext uri="{FF2B5EF4-FFF2-40B4-BE49-F238E27FC236}">
                <a16:creationId xmlns:a16="http://schemas.microsoft.com/office/drawing/2014/main" id="{B3AC16E2-B093-4ABF-B11C-718ABF926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052513"/>
          <a:ext cx="749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7" imgW="342720" imgH="253800" progId="Equation.DSMT4">
                  <p:embed/>
                </p:oleObj>
              </mc:Choice>
              <mc:Fallback>
                <p:oleObj name="Equation" r:id="rId7" imgW="34272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052513"/>
                        <a:ext cx="749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5" name="WordArt 21">
            <a:extLst>
              <a:ext uri="{FF2B5EF4-FFF2-40B4-BE49-F238E27FC236}">
                <a16:creationId xmlns:a16="http://schemas.microsoft.com/office/drawing/2014/main" id="{50BBBD2D-1F7C-4338-A734-0D0797425B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1989138"/>
            <a:ext cx="9048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مثال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2966" name="Rectangle 22">
            <a:extLst>
              <a:ext uri="{FF2B5EF4-FFF2-40B4-BE49-F238E27FC236}">
                <a16:creationId xmlns:a16="http://schemas.microsoft.com/office/drawing/2014/main" id="{4DCE5553-9E03-4ADF-A93D-F4EA7E8B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097088"/>
            <a:ext cx="48053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ما هي الطاقة المستهلكة لثلاجة استطاعتها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67" name="Object 23">
            <a:extLst>
              <a:ext uri="{FF2B5EF4-FFF2-40B4-BE49-F238E27FC236}">
                <a16:creationId xmlns:a16="http://schemas.microsoft.com/office/drawing/2014/main" id="{2E696966-CD6B-4487-B1D5-E2A1524EE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2168525"/>
          <a:ext cx="11699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168525"/>
                        <a:ext cx="116998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8" name="Rectangle 24">
            <a:extLst>
              <a:ext uri="{FF2B5EF4-FFF2-40B4-BE49-F238E27FC236}">
                <a16:creationId xmlns:a16="http://schemas.microsoft.com/office/drawing/2014/main" id="{73801588-ED33-4BFC-80CD-601A3BB3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097088"/>
            <a:ext cx="1960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خلال يوم واحد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70" name="Object 26">
            <a:extLst>
              <a:ext uri="{FF2B5EF4-FFF2-40B4-BE49-F238E27FC236}">
                <a16:creationId xmlns:a16="http://schemas.microsoft.com/office/drawing/2014/main" id="{087CEE5C-08C8-4CF3-936D-F1F80A5229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2097088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11" imgW="114120" imgH="164880" progId="Equation.DSMT4">
                  <p:embed/>
                </p:oleObj>
              </mc:Choice>
              <mc:Fallback>
                <p:oleObj name="Equation" r:id="rId11" imgW="11412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97088"/>
                        <a:ext cx="3492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1" name="Rectangle 27">
            <a:extLst>
              <a:ext uri="{FF2B5EF4-FFF2-40B4-BE49-F238E27FC236}">
                <a16:creationId xmlns:a16="http://schemas.microsoft.com/office/drawing/2014/main" id="{7A6E28F5-2789-4BD8-A428-C3932DE0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673350"/>
            <a:ext cx="8302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لدينا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72" name="Object 28">
            <a:extLst>
              <a:ext uri="{FF2B5EF4-FFF2-40B4-BE49-F238E27FC236}">
                <a16:creationId xmlns:a16="http://schemas.microsoft.com/office/drawing/2014/main" id="{2ECBEFA6-6139-4D6D-845F-BE6AF4EDE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2744788"/>
          <a:ext cx="19081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13" imgW="609480" imgH="203040" progId="Equation.DSMT4">
                  <p:embed/>
                </p:oleObj>
              </mc:Choice>
              <mc:Fallback>
                <p:oleObj name="Equation" r:id="rId13" imgW="60948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44788"/>
                        <a:ext cx="190817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3" name="Object 29">
            <a:extLst>
              <a:ext uri="{FF2B5EF4-FFF2-40B4-BE49-F238E27FC236}">
                <a16:creationId xmlns:a16="http://schemas.microsoft.com/office/drawing/2014/main" id="{2359E6DE-6B90-4D04-BB44-48472A71A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3357563"/>
          <a:ext cx="1908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15" imgW="660240" imgH="177480" progId="Equation.DSMT4">
                  <p:embed/>
                </p:oleObj>
              </mc:Choice>
              <mc:Fallback>
                <p:oleObj name="Equation" r:id="rId15" imgW="66024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357563"/>
                        <a:ext cx="19081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4" name="Rectangle 30">
            <a:extLst>
              <a:ext uri="{FF2B5EF4-FFF2-40B4-BE49-F238E27FC236}">
                <a16:creationId xmlns:a16="http://schemas.microsoft.com/office/drawing/2014/main" id="{A8145052-D98F-4C67-AB5C-44A28475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3033713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975" name="Rectangle 31">
            <a:extLst>
              <a:ext uri="{FF2B5EF4-FFF2-40B4-BE49-F238E27FC236}">
                <a16:creationId xmlns:a16="http://schemas.microsoft.com/office/drawing/2014/main" id="{88ED2E97-11B6-4B28-9987-A5200B8C0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2997200"/>
            <a:ext cx="1692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يوم واحد هو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76" name="Object 32">
            <a:extLst>
              <a:ext uri="{FF2B5EF4-FFF2-40B4-BE49-F238E27FC236}">
                <a16:creationId xmlns:a16="http://schemas.microsoft.com/office/drawing/2014/main" id="{784EB083-42AC-4989-88AD-7DBFF64B54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3105150"/>
          <a:ext cx="4318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17" imgW="203040" imgH="164880" progId="Equation.DSMT4">
                  <p:embed/>
                </p:oleObj>
              </mc:Choice>
              <mc:Fallback>
                <p:oleObj name="Equation" r:id="rId17" imgW="203040" imgH="164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105150"/>
                        <a:ext cx="4318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7" name="Rectangle 33">
            <a:extLst>
              <a:ext uri="{FF2B5EF4-FFF2-40B4-BE49-F238E27FC236}">
                <a16:creationId xmlns:a16="http://schemas.microsoft.com/office/drawing/2014/main" id="{79A4DE04-5CA6-4D07-BC94-2766279E0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033713"/>
            <a:ext cx="971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ساعة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978" name="Rectangle 34">
            <a:extLst>
              <a:ext uri="{FF2B5EF4-FFF2-40B4-BE49-F238E27FC236}">
                <a16:creationId xmlns:a16="http://schemas.microsoft.com/office/drawing/2014/main" id="{72319C8C-2816-4EA4-A2E4-CE38BFB8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041775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79" name="Object 35">
            <a:extLst>
              <a:ext uri="{FF2B5EF4-FFF2-40B4-BE49-F238E27FC236}">
                <a16:creationId xmlns:a16="http://schemas.microsoft.com/office/drawing/2014/main" id="{B9E4B4A6-338A-4CF0-8BEC-1A1143D08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4076700"/>
          <a:ext cx="18129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19" imgW="685800" imgH="177480" progId="Equation.DSMT4">
                  <p:embed/>
                </p:oleObj>
              </mc:Choice>
              <mc:Fallback>
                <p:oleObj name="Equation" r:id="rId19" imgW="68580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076700"/>
                        <a:ext cx="18129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0" name="Object 36">
            <a:extLst>
              <a:ext uri="{FF2B5EF4-FFF2-40B4-BE49-F238E27FC236}">
                <a16:creationId xmlns:a16="http://schemas.microsoft.com/office/drawing/2014/main" id="{404001EA-4680-4F7A-8FA0-BFC8DA9818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4149725"/>
          <a:ext cx="5762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21" imgW="228600" imgH="177480" progId="Equation.DSMT4">
                  <p:embed/>
                </p:oleObj>
              </mc:Choice>
              <mc:Fallback>
                <p:oleObj name="Equation" r:id="rId21" imgW="22860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149725"/>
                        <a:ext cx="5762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81" name="Rectangle 37">
            <a:extLst>
              <a:ext uri="{FF2B5EF4-FFF2-40B4-BE49-F238E27FC236}">
                <a16:creationId xmlns:a16="http://schemas.microsoft.com/office/drawing/2014/main" id="{AE7EE2C7-8B79-4DC4-A6EA-F61574EB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4941888"/>
            <a:ext cx="6905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الطاقة الكهربائية التي تستهلكها الثلاجة خلال يوم واحد 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982" name="Object 38">
            <a:extLst>
              <a:ext uri="{FF2B5EF4-FFF2-40B4-BE49-F238E27FC236}">
                <a16:creationId xmlns:a16="http://schemas.microsoft.com/office/drawing/2014/main" id="{966430A4-6DC3-4304-8A49-2C77C66BF7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5049838"/>
          <a:ext cx="1711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23" imgW="596880" imgH="177480" progId="Equation.DSMT4">
                  <p:embed/>
                </p:oleObj>
              </mc:Choice>
              <mc:Fallback>
                <p:oleObj name="Equation" r:id="rId23" imgW="59688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49838"/>
                        <a:ext cx="1711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83" name="Rectangle 39">
            <a:extLst>
              <a:ext uri="{FF2B5EF4-FFF2-40B4-BE49-F238E27FC236}">
                <a16:creationId xmlns:a16="http://schemas.microsoft.com/office/drawing/2014/main" id="{0BF69B22-237C-4089-8F0C-4141443E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2440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3005" name="Rectangle 61">
            <a:hlinkClick r:id="rId25" action="ppaction://hlinksldjump"/>
            <a:extLst>
              <a:ext uri="{FF2B5EF4-FFF2-40B4-BE49-F238E27FC236}">
                <a16:creationId xmlns:a16="http://schemas.microsoft.com/office/drawing/2014/main" id="{D8437DC3-8471-4656-9B92-B517166B0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521450"/>
            <a:ext cx="1512888" cy="336550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82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8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8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8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8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nimBg="1"/>
      <p:bldP spid="82956" grpId="0"/>
      <p:bldP spid="82957" grpId="0"/>
      <p:bldP spid="82959" grpId="0"/>
      <p:bldP spid="82961" grpId="0"/>
      <p:bldP spid="82966" grpId="0"/>
      <p:bldP spid="82971" grpId="0"/>
      <p:bldP spid="82974" grpId="0"/>
      <p:bldP spid="82975" grpId="0"/>
      <p:bldP spid="82977" grpId="0"/>
      <p:bldP spid="82981" grpId="0"/>
      <p:bldP spid="829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5C4248C0-7233-4B51-8B95-2F2DDC1AB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56078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/>
              <a:t> </a:t>
            </a:r>
            <a:endParaRPr lang="fr-FR" altLang="fr-FR"/>
          </a:p>
        </p:txBody>
      </p:sp>
      <p:sp>
        <p:nvSpPr>
          <p:cNvPr id="83972" name="WordArt 4">
            <a:extLst>
              <a:ext uri="{FF2B5EF4-FFF2-40B4-BE49-F238E27FC236}">
                <a16:creationId xmlns:a16="http://schemas.microsoft.com/office/drawing/2014/main" id="{9A602E86-714E-47F1-95F9-1A46127B7C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48150" y="225425"/>
            <a:ext cx="1385888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تمارين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  <p:sp>
        <p:nvSpPr>
          <p:cNvPr id="83973" name="WordArt 5">
            <a:extLst>
              <a:ext uri="{FF2B5EF4-FFF2-40B4-BE49-F238E27FC236}">
                <a16:creationId xmlns:a16="http://schemas.microsoft.com/office/drawing/2014/main" id="{78F4565F-A435-4839-BD7E-B9DBC0FF8E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0650" y="476250"/>
            <a:ext cx="140335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التمرين الأول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283BF044-31BA-4F7F-A578-A9A21EA8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873125"/>
            <a:ext cx="501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92D69D45-9589-42A2-B411-C6D5E04F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908050"/>
            <a:ext cx="3819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الجدول الآتي يمثل جدول تناسبية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3976" name="Rectangle 8">
            <a:extLst>
              <a:ext uri="{FF2B5EF4-FFF2-40B4-BE49-F238E27FC236}">
                <a16:creationId xmlns:a16="http://schemas.microsoft.com/office/drawing/2014/main" id="{DF1A111B-673F-44EA-A4C5-516D7FC4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908050"/>
            <a:ext cx="962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،علل ؟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4032" name="Group 64">
            <a:extLst>
              <a:ext uri="{FF2B5EF4-FFF2-40B4-BE49-F238E27FC236}">
                <a16:creationId xmlns:a16="http://schemas.microsoft.com/office/drawing/2014/main" id="{87DA6BD9-96B5-459A-8D8E-CD0506BF47C1}"/>
              </a:ext>
            </a:extLst>
          </p:cNvPr>
          <p:cNvGraphicFramePr>
            <a:graphicFrameLocks noGrp="1"/>
          </p:cNvGraphicFramePr>
          <p:nvPr/>
        </p:nvGraphicFramePr>
        <p:xfrm>
          <a:off x="2627313" y="1665288"/>
          <a:ext cx="5689600" cy="1036637"/>
        </p:xfrm>
        <a:graphic>
          <a:graphicData uri="http://schemas.openxmlformats.org/drawingml/2006/table">
            <a:tbl>
              <a:tblPr rtl="1"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15-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   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4015" name="Rectangle 47">
            <a:extLst>
              <a:ext uri="{FF2B5EF4-FFF2-40B4-BE49-F238E27FC236}">
                <a16:creationId xmlns:a16="http://schemas.microsoft.com/office/drawing/2014/main" id="{DF310C2F-4C68-4790-97DC-9D043ED6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89250"/>
            <a:ext cx="7915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أوجد العبارة الجبرية  للدالة الخطية التي تعبر عن هذه  الوضعية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4016" name="Rectangle 48">
            <a:extLst>
              <a:ext uri="{FF2B5EF4-FFF2-40B4-BE49-F238E27FC236}">
                <a16:creationId xmlns:a16="http://schemas.microsoft.com/office/drawing/2014/main" id="{72CE648A-A7D5-4B3B-BBBE-7CB14E779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536950"/>
            <a:ext cx="56181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3- مثل في معلم متعامد ومتجانس الدالة الخطية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4017" name="WordArt 49">
            <a:extLst>
              <a:ext uri="{FF2B5EF4-FFF2-40B4-BE49-F238E27FC236}">
                <a16:creationId xmlns:a16="http://schemas.microsoft.com/office/drawing/2014/main" id="{A34E2409-FEB9-49FF-806E-0586687C9D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5" y="4113213"/>
            <a:ext cx="1150938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4025" name="Rectangle 57">
            <a:extLst>
              <a:ext uri="{FF2B5EF4-FFF2-40B4-BE49-F238E27FC236}">
                <a16:creationId xmlns:a16="http://schemas.microsoft.com/office/drawing/2014/main" id="{DCC0A2B5-24A4-4BFB-AA50-1FA02E77A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329113"/>
            <a:ext cx="41513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1-الجدول يمثل جدول تناسبية لأن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4026" name="Object 58">
            <a:extLst>
              <a:ext uri="{FF2B5EF4-FFF2-40B4-BE49-F238E27FC236}">
                <a16:creationId xmlns:a16="http://schemas.microsoft.com/office/drawing/2014/main" id="{1A089A57-2298-40FE-A56E-4DFF753B6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4976813"/>
          <a:ext cx="388778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3" imgW="1714320" imgH="393480" progId="Equation.DSMT4">
                  <p:embed/>
                </p:oleObj>
              </mc:Choice>
              <mc:Fallback>
                <p:oleObj name="Equation" r:id="rId3" imgW="1714320" imgH="3934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976813"/>
                        <a:ext cx="3887788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27" name="Rectangle 59">
            <a:extLst>
              <a:ext uri="{FF2B5EF4-FFF2-40B4-BE49-F238E27FC236}">
                <a16:creationId xmlns:a16="http://schemas.microsoft.com/office/drawing/2014/main" id="{3C339921-B455-4C80-B5FB-A91B03580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121275"/>
            <a:ext cx="2054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 معامل تناسبيته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4028" name="Object 60">
            <a:extLst>
              <a:ext uri="{FF2B5EF4-FFF2-40B4-BE49-F238E27FC236}">
                <a16:creationId xmlns:a16="http://schemas.microsoft.com/office/drawing/2014/main" id="{9A38CB82-A96A-4B5B-AE5C-A3746F43B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4941888"/>
          <a:ext cx="50323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941888"/>
                        <a:ext cx="503238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39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4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84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40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 tmFilter="0,0; .5, 1; 1, 1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8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8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nimBg="1"/>
      <p:bldP spid="83974" grpId="0"/>
      <p:bldP spid="83975" grpId="0"/>
      <p:bldP spid="83976" grpId="0"/>
      <p:bldP spid="84015" grpId="0"/>
      <p:bldP spid="84016" grpId="0"/>
      <p:bldP spid="84025" grpId="0"/>
      <p:bldP spid="840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>
            <a:extLst>
              <a:ext uri="{FF2B5EF4-FFF2-40B4-BE49-F238E27FC236}">
                <a16:creationId xmlns:a16="http://schemas.microsoft.com/office/drawing/2014/main" id="{9A0ED18D-EED5-428B-A132-4A6114B76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5098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C46D83BD-636D-4B71-A96D-197EB403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60350"/>
            <a:ext cx="7351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إيجاد العبارة الجبرية  للدالة الخطية التي تعبر عن الوضعية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66952D61-4D32-4A06-BE7B-2D0B90B8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1016000"/>
            <a:ext cx="949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بماأن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2AD503F7-6AA4-4FD7-94EE-A9228A6CB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981075"/>
            <a:ext cx="32242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تناسبية فإنه هو نفسه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7767" name="Object 7">
            <a:extLst>
              <a:ext uri="{FF2B5EF4-FFF2-40B4-BE49-F238E27FC236}">
                <a16:creationId xmlns:a16="http://schemas.microsoft.com/office/drawing/2014/main" id="{114CFDDA-7AD1-4178-9391-4C66700BE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800100"/>
          <a:ext cx="56673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3" imgW="241200" imgH="393480" progId="Equation.DSMT4">
                  <p:embed/>
                </p:oleObj>
              </mc:Choice>
              <mc:Fallback>
                <p:oleObj name="Equation" r:id="rId3" imgW="2412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800100"/>
                        <a:ext cx="566737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8">
            <a:extLst>
              <a:ext uri="{FF2B5EF4-FFF2-40B4-BE49-F238E27FC236}">
                <a16:creationId xmlns:a16="http://schemas.microsoft.com/office/drawing/2014/main" id="{2F3EDC35-FB13-4B70-AA26-DDEDA7179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1016000"/>
          <a:ext cx="4333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1016000"/>
                        <a:ext cx="4333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9" name="Rectangle 9">
            <a:extLst>
              <a:ext uri="{FF2B5EF4-FFF2-40B4-BE49-F238E27FC236}">
                <a16:creationId xmlns:a16="http://schemas.microsoft.com/office/drawing/2014/main" id="{8B1407A7-B396-42AE-B88A-F6F40EEF9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44563"/>
            <a:ext cx="256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الدالة الخطية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7770" name="Rectangle 10">
            <a:extLst>
              <a:ext uri="{FF2B5EF4-FFF2-40B4-BE49-F238E27FC236}">
                <a16:creationId xmlns:a16="http://schemas.microsoft.com/office/drawing/2014/main" id="{92D7F6C6-F0D1-4B3C-9F2D-151670AC4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1700213"/>
            <a:ext cx="46085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العبارة الجبرية للدالة الخطية 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7771" name="Object 11">
            <a:extLst>
              <a:ext uri="{FF2B5EF4-FFF2-40B4-BE49-F238E27FC236}">
                <a16:creationId xmlns:a16="http://schemas.microsoft.com/office/drawing/2014/main" id="{139779F5-88E5-4560-B06C-8C377E6738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557338"/>
          <a:ext cx="1800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7" imgW="863280" imgH="393480" progId="Equation.DSMT4">
                  <p:embed/>
                </p:oleObj>
              </mc:Choice>
              <mc:Fallback>
                <p:oleObj name="Equation" r:id="rId7" imgW="8632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557338"/>
                        <a:ext cx="18002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2" name="Rectangle 12">
            <a:extLst>
              <a:ext uri="{FF2B5EF4-FFF2-40B4-BE49-F238E27FC236}">
                <a16:creationId xmlns:a16="http://schemas.microsoft.com/office/drawing/2014/main" id="{8DE715AE-16DB-467C-81C6-D70DAB80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168525"/>
            <a:ext cx="51323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3- التمثيل البياني  في معلم متعامد ومتجانس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D2CCAD79-7A4B-437D-932F-F5E3A1601C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673350"/>
            <a:ext cx="5040313" cy="3760788"/>
            <a:chOff x="2890" y="-295"/>
            <a:chExt cx="7043" cy="4960"/>
          </a:xfrm>
        </p:grpSpPr>
        <p:sp>
          <p:nvSpPr>
            <p:cNvPr id="14382" name="AutoShape 64">
              <a:extLst>
                <a:ext uri="{FF2B5EF4-FFF2-40B4-BE49-F238E27FC236}">
                  <a16:creationId xmlns:a16="http://schemas.microsoft.com/office/drawing/2014/main" id="{68348C04-0D24-4120-9529-6D8C51CB25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90" y="-295"/>
              <a:ext cx="7043" cy="4960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83" name="Rectangle 63">
              <a:extLst>
                <a:ext uri="{FF2B5EF4-FFF2-40B4-BE49-F238E27FC236}">
                  <a16:creationId xmlns:a16="http://schemas.microsoft.com/office/drawing/2014/main" id="{791AA3F6-BA0C-47C4-8D20-5980DE30B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-135"/>
              <a:ext cx="7043" cy="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14384" name="Line 62">
              <a:extLst>
                <a:ext uri="{FF2B5EF4-FFF2-40B4-BE49-F238E27FC236}">
                  <a16:creationId xmlns:a16="http://schemas.microsoft.com/office/drawing/2014/main" id="{9E556B13-7ABB-4174-8F65-566E7D753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85" name="Line 61">
              <a:extLst>
                <a:ext uri="{FF2B5EF4-FFF2-40B4-BE49-F238E27FC236}">
                  <a16:creationId xmlns:a16="http://schemas.microsoft.com/office/drawing/2014/main" id="{971BE77C-1BC2-4725-B3DD-2EBA58232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86" name="Line 60">
              <a:extLst>
                <a:ext uri="{FF2B5EF4-FFF2-40B4-BE49-F238E27FC236}">
                  <a16:creationId xmlns:a16="http://schemas.microsoft.com/office/drawing/2014/main" id="{69AC72D8-07AB-4F97-982A-0CE9279D7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1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87" name="Line 59">
              <a:extLst>
                <a:ext uri="{FF2B5EF4-FFF2-40B4-BE49-F238E27FC236}">
                  <a16:creationId xmlns:a16="http://schemas.microsoft.com/office/drawing/2014/main" id="{6C44166C-7EB1-4E54-9574-1387DE5BC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88" name="Line 58">
              <a:extLst>
                <a:ext uri="{FF2B5EF4-FFF2-40B4-BE49-F238E27FC236}">
                  <a16:creationId xmlns:a16="http://schemas.microsoft.com/office/drawing/2014/main" id="{E0AF55C3-19B7-4F55-8E94-A5FF9F284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89" name="Line 57">
              <a:extLst>
                <a:ext uri="{FF2B5EF4-FFF2-40B4-BE49-F238E27FC236}">
                  <a16:creationId xmlns:a16="http://schemas.microsoft.com/office/drawing/2014/main" id="{8F84442E-A6DE-46F8-A2AB-57907330C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0" name="Line 56">
              <a:extLst>
                <a:ext uri="{FF2B5EF4-FFF2-40B4-BE49-F238E27FC236}">
                  <a16:creationId xmlns:a16="http://schemas.microsoft.com/office/drawing/2014/main" id="{FC44F07D-6914-45D3-9F92-9A0FAD013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9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1" name="Line 55">
              <a:extLst>
                <a:ext uri="{FF2B5EF4-FFF2-40B4-BE49-F238E27FC236}">
                  <a16:creationId xmlns:a16="http://schemas.microsoft.com/office/drawing/2014/main" id="{DECDE080-4680-43E5-85F3-A26040918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8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2" name="Line 54">
              <a:extLst>
                <a:ext uri="{FF2B5EF4-FFF2-40B4-BE49-F238E27FC236}">
                  <a16:creationId xmlns:a16="http://schemas.microsoft.com/office/drawing/2014/main" id="{252D88AD-E993-4198-9EEC-5DD87E09F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8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3" name="Line 53">
              <a:extLst>
                <a:ext uri="{FF2B5EF4-FFF2-40B4-BE49-F238E27FC236}">
                  <a16:creationId xmlns:a16="http://schemas.microsoft.com/office/drawing/2014/main" id="{40D5FF1C-0897-4A5F-8EA1-5C803BDE7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16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4" name="Line 52">
              <a:extLst>
                <a:ext uri="{FF2B5EF4-FFF2-40B4-BE49-F238E27FC236}">
                  <a16:creationId xmlns:a16="http://schemas.microsoft.com/office/drawing/2014/main" id="{5D448081-99E1-4252-AB82-F157177DE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10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5" name="Line 51">
              <a:extLst>
                <a:ext uri="{FF2B5EF4-FFF2-40B4-BE49-F238E27FC236}">
                  <a16:creationId xmlns:a16="http://schemas.microsoft.com/office/drawing/2014/main" id="{070E35B5-C381-404F-99A0-A3DB83ED7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58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6" name="Line 50">
              <a:extLst>
                <a:ext uri="{FF2B5EF4-FFF2-40B4-BE49-F238E27FC236}">
                  <a16:creationId xmlns:a16="http://schemas.microsoft.com/office/drawing/2014/main" id="{5B9A96EA-0056-4F02-94B5-BEE729A11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06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7" name="Line 49">
              <a:extLst>
                <a:ext uri="{FF2B5EF4-FFF2-40B4-BE49-F238E27FC236}">
                  <a16:creationId xmlns:a16="http://schemas.microsoft.com/office/drawing/2014/main" id="{9B379158-9EB2-422A-B77A-2BA89EBE4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54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8" name="Line 48">
              <a:extLst>
                <a:ext uri="{FF2B5EF4-FFF2-40B4-BE49-F238E27FC236}">
                  <a16:creationId xmlns:a16="http://schemas.microsoft.com/office/drawing/2014/main" id="{70D5F85E-1ECE-4727-A22C-27D16E3F8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40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9" name="Line 47">
              <a:extLst>
                <a:ext uri="{FF2B5EF4-FFF2-40B4-BE49-F238E27FC236}">
                  <a16:creationId xmlns:a16="http://schemas.microsoft.com/office/drawing/2014/main" id="{B926D746-48FB-4EE2-A561-CF5063DD6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116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00" name="Line 46">
              <a:extLst>
                <a:ext uri="{FF2B5EF4-FFF2-40B4-BE49-F238E27FC236}">
                  <a16:creationId xmlns:a16="http://schemas.microsoft.com/office/drawing/2014/main" id="{F0614BB9-8374-4809-BDBC-A51E47FC8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68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01" name="Line 45">
              <a:extLst>
                <a:ext uri="{FF2B5EF4-FFF2-40B4-BE49-F238E27FC236}">
                  <a16:creationId xmlns:a16="http://schemas.microsoft.com/office/drawing/2014/main" id="{67E0DB70-630C-4974-AE8D-50617ADCE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" y="-135"/>
              <a:ext cx="0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02" name="Line 44">
              <a:extLst>
                <a:ext uri="{FF2B5EF4-FFF2-40B4-BE49-F238E27FC236}">
                  <a16:creationId xmlns:a16="http://schemas.microsoft.com/office/drawing/2014/main" id="{DA03DD56-E122-404B-BA58-1F1B16C14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-135"/>
              <a:ext cx="14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03" name="Line 43">
              <a:extLst>
                <a:ext uri="{FF2B5EF4-FFF2-40B4-BE49-F238E27FC236}">
                  <a16:creationId xmlns:a16="http://schemas.microsoft.com/office/drawing/2014/main" id="{A67D5A50-F8F9-42B1-BE0C-F15F982F2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04" name="Line 42">
              <a:extLst>
                <a:ext uri="{FF2B5EF4-FFF2-40B4-BE49-F238E27FC236}">
                  <a16:creationId xmlns:a16="http://schemas.microsoft.com/office/drawing/2014/main" id="{DFF649C0-0C46-4FFF-B6B3-F54B918F0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0" y="-135"/>
              <a:ext cx="1" cy="48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05" name="Line 41">
              <a:extLst>
                <a:ext uri="{FF2B5EF4-FFF2-40B4-BE49-F238E27FC236}">
                  <a16:creationId xmlns:a16="http://schemas.microsoft.com/office/drawing/2014/main" id="{2690424B-F352-496A-AEE2-402CA7B26D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0" y="2585"/>
              <a:ext cx="7043" cy="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7826" name="Line 66">
            <a:extLst>
              <a:ext uri="{FF2B5EF4-FFF2-40B4-BE49-F238E27FC236}">
                <a16:creationId xmlns:a16="http://schemas.microsoft.com/office/drawing/2014/main" id="{8B716535-85F1-4831-9B6B-701CB9515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781300"/>
            <a:ext cx="0" cy="3635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7827" name="Line 67">
            <a:extLst>
              <a:ext uri="{FF2B5EF4-FFF2-40B4-BE49-F238E27FC236}">
                <a16:creationId xmlns:a16="http://schemas.microsoft.com/office/drawing/2014/main" id="{8BB2FBC6-45BF-4A01-8695-D0318C449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8513" y="2781300"/>
            <a:ext cx="0" cy="3635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7828" name="Line 68">
            <a:extLst>
              <a:ext uri="{FF2B5EF4-FFF2-40B4-BE49-F238E27FC236}">
                <a16:creationId xmlns:a16="http://schemas.microsoft.com/office/drawing/2014/main" id="{16B3A189-A300-4BFE-8D05-2CB6BF491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4833938"/>
            <a:ext cx="720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369" name="Line 69">
            <a:extLst>
              <a:ext uri="{FF2B5EF4-FFF2-40B4-BE49-F238E27FC236}">
                <a16:creationId xmlns:a16="http://schemas.microsoft.com/office/drawing/2014/main" id="{BDB43506-8D22-4B38-82CE-B8573368C6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4113213"/>
            <a:ext cx="0" cy="720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7830" name="Line 70">
            <a:extLst>
              <a:ext uri="{FF2B5EF4-FFF2-40B4-BE49-F238E27FC236}">
                <a16:creationId xmlns:a16="http://schemas.microsoft.com/office/drawing/2014/main" id="{CB2662BF-BE7D-4E40-A8A7-1120332607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2388" y="4113213"/>
            <a:ext cx="0" cy="720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7831" name="Rectangle 71">
            <a:extLst>
              <a:ext uri="{FF2B5EF4-FFF2-40B4-BE49-F238E27FC236}">
                <a16:creationId xmlns:a16="http://schemas.microsoft.com/office/drawing/2014/main" id="{A8BA7F10-A0E8-4725-A49E-E4539ED5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2708275"/>
            <a:ext cx="1370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نعلم 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7832" name="Rectangle 72">
            <a:extLst>
              <a:ext uri="{FF2B5EF4-FFF2-40B4-BE49-F238E27FC236}">
                <a16:creationId xmlns:a16="http://schemas.microsoft.com/office/drawing/2014/main" id="{07A98647-8D4C-4272-997F-06CC7A2C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2636838"/>
            <a:ext cx="18367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A(-1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 ;    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17833" name="Rectangle 73">
            <a:extLst>
              <a:ext uri="{FF2B5EF4-FFF2-40B4-BE49-F238E27FC236}">
                <a16:creationId xmlns:a16="http://schemas.microsoft.com/office/drawing/2014/main" id="{D382A11D-437A-4C8A-B058-66A2294FB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3213100"/>
            <a:ext cx="3792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 نقطة من التمثيل البياني 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7834" name="Object 74">
            <a:extLst>
              <a:ext uri="{FF2B5EF4-FFF2-40B4-BE49-F238E27FC236}">
                <a16:creationId xmlns:a16="http://schemas.microsoft.com/office/drawing/2014/main" id="{F5BCBDAA-AF6D-42CC-BCD1-9CBE6D612E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04138" y="3824288"/>
          <a:ext cx="465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8" y="3824288"/>
                        <a:ext cx="465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35" name="Rectangle 75">
            <a:extLst>
              <a:ext uri="{FF2B5EF4-FFF2-40B4-BE49-F238E27FC236}">
                <a16:creationId xmlns:a16="http://schemas.microsoft.com/office/drawing/2014/main" id="{B3F6A267-8723-4216-AC5D-53AED44E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897313"/>
            <a:ext cx="663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لأن: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7836" name="Object 76">
            <a:extLst>
              <a:ext uri="{FF2B5EF4-FFF2-40B4-BE49-F238E27FC236}">
                <a16:creationId xmlns:a16="http://schemas.microsoft.com/office/drawing/2014/main" id="{0199ADFB-7F7A-4AB0-AB18-0E41EB52DC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3824288"/>
          <a:ext cx="15335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3824288"/>
                        <a:ext cx="1533525" cy="7191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37" name="Rectangle 77">
            <a:extLst>
              <a:ext uri="{FF2B5EF4-FFF2-40B4-BE49-F238E27FC236}">
                <a16:creationId xmlns:a16="http://schemas.microsoft.com/office/drawing/2014/main" id="{FB665B57-AA74-4BCF-AD77-3B302535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4473575"/>
            <a:ext cx="292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 التمثيل البياني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7839" name="Rectangle 79">
            <a:extLst>
              <a:ext uri="{FF2B5EF4-FFF2-40B4-BE49-F238E27FC236}">
                <a16:creationId xmlns:a16="http://schemas.microsoft.com/office/drawing/2014/main" id="{1FDD2271-E0CA-4825-B906-2592AB4A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5049838"/>
            <a:ext cx="1444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يشمل المبدأ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7840" name="Object 80">
            <a:extLst>
              <a:ext uri="{FF2B5EF4-FFF2-40B4-BE49-F238E27FC236}">
                <a16:creationId xmlns:a16="http://schemas.microsoft.com/office/drawing/2014/main" id="{E460D179-2764-4259-A9B0-508F404F9E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4941888"/>
          <a:ext cx="3016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4941888"/>
                        <a:ext cx="3016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1" name="Object 81">
            <a:extLst>
              <a:ext uri="{FF2B5EF4-FFF2-40B4-BE49-F238E27FC236}">
                <a16:creationId xmlns:a16="http://schemas.microsoft.com/office/drawing/2014/main" id="{6C538254-A499-49E3-B1AD-7B88B24F0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4473575"/>
          <a:ext cx="2746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473575"/>
                        <a:ext cx="2746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2" name="Object 82">
            <a:extLst>
              <a:ext uri="{FF2B5EF4-FFF2-40B4-BE49-F238E27FC236}">
                <a16:creationId xmlns:a16="http://schemas.microsoft.com/office/drawing/2014/main" id="{2422A6C8-B033-4D76-A4C9-AE158C0919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4076700"/>
          <a:ext cx="276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17" imgW="139680" imgH="177480" progId="Equation.DSMT4">
                  <p:embed/>
                </p:oleObj>
              </mc:Choice>
              <mc:Fallback>
                <p:oleObj name="Equation" r:id="rId17" imgW="139680" imgH="177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76700"/>
                        <a:ext cx="2762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4" name="Object 84">
            <a:extLst>
              <a:ext uri="{FF2B5EF4-FFF2-40B4-BE49-F238E27FC236}">
                <a16:creationId xmlns:a16="http://schemas.microsoft.com/office/drawing/2014/main" id="{D29BC43D-CB55-40DB-A976-F5E2D664F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6438" y="2636838"/>
          <a:ext cx="268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19" imgW="139680" imgH="393480" progId="Equation.DSMT4">
                  <p:embed/>
                </p:oleObj>
              </mc:Choice>
              <mc:Fallback>
                <p:oleObj name="Equation" r:id="rId19" imgW="139680" imgH="3934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2636838"/>
                        <a:ext cx="268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5" name="Object 85">
            <a:extLst>
              <a:ext uri="{FF2B5EF4-FFF2-40B4-BE49-F238E27FC236}">
                <a16:creationId xmlns:a16="http://schemas.microsoft.com/office/drawing/2014/main" id="{AC7F20BF-A3FC-4038-A5DB-E006C7E21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4616450"/>
          <a:ext cx="244475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21" imgW="126720" imgH="101520" progId="Equation.DSMT4">
                  <p:embed/>
                </p:oleObj>
              </mc:Choice>
              <mc:Fallback>
                <p:oleObj name="Equation" r:id="rId21" imgW="126720" imgH="10152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616450"/>
                        <a:ext cx="244475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6" name="Object 86">
            <a:extLst>
              <a:ext uri="{FF2B5EF4-FFF2-40B4-BE49-F238E27FC236}">
                <a16:creationId xmlns:a16="http://schemas.microsoft.com/office/drawing/2014/main" id="{466553E7-6C5C-4F99-A2CB-5EF6E7717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4365625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23" imgW="139680" imgH="393480" progId="Equation.DSMT4">
                  <p:embed/>
                </p:oleObj>
              </mc:Choice>
              <mc:Fallback>
                <p:oleObj name="Equation" r:id="rId23" imgW="139680" imgH="3934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365625"/>
                        <a:ext cx="139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48" name="Line 88">
            <a:extLst>
              <a:ext uri="{FF2B5EF4-FFF2-40B4-BE49-F238E27FC236}">
                <a16:creationId xmlns:a16="http://schemas.microsoft.com/office/drawing/2014/main" id="{CAFF28CF-4722-4B86-B08A-FD79FBD689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1663" y="4689475"/>
            <a:ext cx="720725" cy="0"/>
          </a:xfrm>
          <a:prstGeom prst="line">
            <a:avLst/>
          </a:prstGeom>
          <a:noFill/>
          <a:ln w="127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7849" name="Line 89">
            <a:extLst>
              <a:ext uri="{FF2B5EF4-FFF2-40B4-BE49-F238E27FC236}">
                <a16:creationId xmlns:a16="http://schemas.microsoft.com/office/drawing/2014/main" id="{29166DCE-6D11-4EC1-B49D-AEEC70EDD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4724400"/>
            <a:ext cx="0" cy="144463"/>
          </a:xfrm>
          <a:prstGeom prst="line">
            <a:avLst/>
          </a:prstGeom>
          <a:noFill/>
          <a:ln w="1905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17850" name="Object 90">
            <a:extLst>
              <a:ext uri="{FF2B5EF4-FFF2-40B4-BE49-F238E27FC236}">
                <a16:creationId xmlns:a16="http://schemas.microsoft.com/office/drawing/2014/main" id="{8E9FE9CD-F330-464E-A433-E157571B3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905375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905375"/>
                        <a:ext cx="1905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51" name="Line 91">
            <a:extLst>
              <a:ext uri="{FF2B5EF4-FFF2-40B4-BE49-F238E27FC236}">
                <a16:creationId xmlns:a16="http://schemas.microsoft.com/office/drawing/2014/main" id="{18E909C1-F010-40B8-AD66-9E1A81AE3C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1800" y="4329113"/>
            <a:ext cx="4572000" cy="1152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17852" name="Object 92">
            <a:extLst>
              <a:ext uri="{FF2B5EF4-FFF2-40B4-BE49-F238E27FC236}">
                <a16:creationId xmlns:a16="http://schemas.microsoft.com/office/drawing/2014/main" id="{4EAC15DA-8527-4D46-B7EE-8F0DE535F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005263"/>
          <a:ext cx="431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27" imgW="266400" imgH="253800" progId="Equation.DSMT4">
                  <p:embed/>
                </p:oleObj>
              </mc:Choice>
              <mc:Fallback>
                <p:oleObj name="Equation" r:id="rId27" imgW="266400" imgH="25380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4318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53" name="Object 93">
            <a:extLst>
              <a:ext uri="{FF2B5EF4-FFF2-40B4-BE49-F238E27FC236}">
                <a16:creationId xmlns:a16="http://schemas.microsoft.com/office/drawing/2014/main" id="{19D29BE2-E4F1-44B2-8FD9-E8502492C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868863"/>
          <a:ext cx="330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29" imgW="152280" imgH="126720" progId="Equation.DSMT4">
                  <p:embed/>
                </p:oleObj>
              </mc:Choice>
              <mc:Fallback>
                <p:oleObj name="Equation" r:id="rId29" imgW="152280" imgH="12672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868863"/>
                        <a:ext cx="330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54" name="Object 94">
            <a:extLst>
              <a:ext uri="{FF2B5EF4-FFF2-40B4-BE49-F238E27FC236}">
                <a16:creationId xmlns:a16="http://schemas.microsoft.com/office/drawing/2014/main" id="{81159919-F4D0-44E6-B841-E66187FD2B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33938"/>
          <a:ext cx="3429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31" imgW="177480" imgH="164880" progId="Equation.DSMT4">
                  <p:embed/>
                </p:oleObj>
              </mc:Choice>
              <mc:Fallback>
                <p:oleObj name="Equation" r:id="rId31" imgW="177480" imgH="16488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33938"/>
                        <a:ext cx="3429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55" name="Object 95">
            <a:extLst>
              <a:ext uri="{FF2B5EF4-FFF2-40B4-BE49-F238E27FC236}">
                <a16:creationId xmlns:a16="http://schemas.microsoft.com/office/drawing/2014/main" id="{1B15A877-F017-45D9-91FE-D7A22ACF64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2781300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Equation" r:id="rId33" imgW="164880" imgH="164880" progId="Equation.DSMT4">
                  <p:embed/>
                </p:oleObj>
              </mc:Choice>
              <mc:Fallback>
                <p:oleObj name="Equation" r:id="rId33" imgW="164880" imgH="16488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781300"/>
                        <a:ext cx="360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56" name="Object 96">
            <a:extLst>
              <a:ext uri="{FF2B5EF4-FFF2-40B4-BE49-F238E27FC236}">
                <a16:creationId xmlns:a16="http://schemas.microsoft.com/office/drawing/2014/main" id="{DB0EBA86-DA23-4EC1-BF45-1F21A3F4F2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6092825"/>
          <a:ext cx="3397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35" imgW="190440" imgH="203040" progId="Equation.DSMT4">
                  <p:embed/>
                </p:oleObj>
              </mc:Choice>
              <mc:Fallback>
                <p:oleObj name="Equation" r:id="rId35" imgW="190440" imgH="20304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6092825"/>
                        <a:ext cx="3397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57" name="Object 97">
            <a:extLst>
              <a:ext uri="{FF2B5EF4-FFF2-40B4-BE49-F238E27FC236}">
                <a16:creationId xmlns:a16="http://schemas.microsoft.com/office/drawing/2014/main" id="{C0E7E895-F79F-4189-8E22-FB5AA5913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4340225"/>
          <a:ext cx="287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37" imgW="164880" imgH="164880" progId="Equation.DSMT4">
                  <p:embed/>
                </p:oleObj>
              </mc:Choice>
              <mc:Fallback>
                <p:oleObj name="Equation" r:id="rId37" imgW="164880" imgH="1648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40225"/>
                        <a:ext cx="2873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58" name="Object 98">
            <a:extLst>
              <a:ext uri="{FF2B5EF4-FFF2-40B4-BE49-F238E27FC236}">
                <a16:creationId xmlns:a16="http://schemas.microsoft.com/office/drawing/2014/main" id="{8D80C07B-8D63-400A-8987-B5B12900D3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4473575"/>
          <a:ext cx="612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39" imgW="266400" imgH="253800" progId="Equation.DSMT4">
                  <p:embed/>
                </p:oleObj>
              </mc:Choice>
              <mc:Fallback>
                <p:oleObj name="Equation" r:id="rId39" imgW="266400" imgH="2538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473575"/>
                        <a:ext cx="6127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59" name="Rectangle 99">
            <a:extLst>
              <a:ext uri="{FF2B5EF4-FFF2-40B4-BE49-F238E27FC236}">
                <a16:creationId xmlns:a16="http://schemas.microsoft.com/office/drawing/2014/main" id="{B10765D0-FF7C-40E4-9AEB-E82B0ABAC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83393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7860" name="Object 100">
            <a:extLst>
              <a:ext uri="{FF2B5EF4-FFF2-40B4-BE49-F238E27FC236}">
                <a16:creationId xmlns:a16="http://schemas.microsoft.com/office/drawing/2014/main" id="{EEE291CC-C31E-47C8-8DB1-3C987E84D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6438" y="5121275"/>
          <a:ext cx="400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Equation" r:id="rId41" imgW="126720" imgH="139680" progId="Equation.DSMT4">
                  <p:embed/>
                </p:oleObj>
              </mc:Choice>
              <mc:Fallback>
                <p:oleObj name="Equation" r:id="rId41" imgW="126720" imgH="1396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5121275"/>
                        <a:ext cx="4000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76" name="Rectangle 116">
            <a:extLst>
              <a:ext uri="{FF2B5EF4-FFF2-40B4-BE49-F238E27FC236}">
                <a16:creationId xmlns:a16="http://schemas.microsoft.com/office/drawing/2014/main" id="{E7A92C3E-35C4-4AAE-9CCE-BABC5ACEE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3789363"/>
            <a:ext cx="946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الخطية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3000"/>
                                        <p:tgtEl>
                                          <p:spTgt spid="11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3000"/>
                                        <p:tgtEl>
                                          <p:spTgt spid="11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1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3000" fill="hold"/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17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117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1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11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1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3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3000" fill="hold"/>
                                        <p:tgtEl>
                                          <p:spTgt spid="11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1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nimBg="1"/>
      <p:bldP spid="117764" grpId="0"/>
      <p:bldP spid="117765" grpId="0"/>
      <p:bldP spid="117766" grpId="0"/>
      <p:bldP spid="117769" grpId="0"/>
      <p:bldP spid="117770" grpId="0"/>
      <p:bldP spid="117772" grpId="0"/>
      <p:bldP spid="117831" grpId="0"/>
      <p:bldP spid="117832" grpId="0"/>
      <p:bldP spid="117833" grpId="0"/>
      <p:bldP spid="117835" grpId="0"/>
      <p:bldP spid="117837" grpId="0"/>
      <p:bldP spid="117839" grpId="0"/>
      <p:bldP spid="117859" grpId="0"/>
      <p:bldP spid="1178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:a16="http://schemas.microsoft.com/office/drawing/2014/main" id="{DB107C4C-8447-4F44-8D9B-067665FB2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84996" name="WordArt 4">
            <a:extLst>
              <a:ext uri="{FF2B5EF4-FFF2-40B4-BE49-F238E27FC236}">
                <a16:creationId xmlns:a16="http://schemas.microsoft.com/office/drawing/2014/main" id="{6649E913-F41F-4805-9EAF-93AE7FED4E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2338" y="260350"/>
            <a:ext cx="1655762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التمرين الثاني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C623CBE8-9CFE-4A2C-9D26-A153E417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016000"/>
            <a:ext cx="4403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 مثل بيانياً الدالة الخطية المعرفة بـ: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34EFDD61-4E44-4C3C-A80D-D1602026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665288"/>
            <a:ext cx="4591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مثل بيانياً الدالة الخطية ذات المعامل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4999" name="Object 7">
            <a:extLst>
              <a:ext uri="{FF2B5EF4-FFF2-40B4-BE49-F238E27FC236}">
                <a16:creationId xmlns:a16="http://schemas.microsoft.com/office/drawing/2014/main" id="{5EC428F1-0F74-4381-80D2-CA095FD46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888" y="1557338"/>
          <a:ext cx="3159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1557338"/>
                        <a:ext cx="31591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Rectangle 8">
            <a:extLst>
              <a:ext uri="{FF2B5EF4-FFF2-40B4-BE49-F238E27FC236}">
                <a16:creationId xmlns:a16="http://schemas.microsoft.com/office/drawing/2014/main" id="{DEA98F04-C30C-4D4B-B4EA-10A2B7010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1520825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5001" name="Rectangle 9">
            <a:extLst>
              <a:ext uri="{FF2B5EF4-FFF2-40B4-BE49-F238E27FC236}">
                <a16:creationId xmlns:a16="http://schemas.microsoft.com/office/drawing/2014/main" id="{B6495228-E74C-462F-AB44-74DAECC54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296863"/>
            <a:ext cx="1381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(O, I , J)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5002" name="Rectangle 10">
            <a:extLst>
              <a:ext uri="{FF2B5EF4-FFF2-40B4-BE49-F238E27FC236}">
                <a16:creationId xmlns:a16="http://schemas.microsoft.com/office/drawing/2014/main" id="{CD647A78-7AAB-48F7-B1C2-A69493E9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68300"/>
            <a:ext cx="27892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معلم متعامد ومتجانس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03" name="Object 11">
            <a:extLst>
              <a:ext uri="{FF2B5EF4-FFF2-40B4-BE49-F238E27FC236}">
                <a16:creationId xmlns:a16="http://schemas.microsoft.com/office/drawing/2014/main" id="{AE36C5F8-79A5-4FE7-8190-E771E318F2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1052513"/>
          <a:ext cx="935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052513"/>
                        <a:ext cx="9350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Line 12">
            <a:extLst>
              <a:ext uri="{FF2B5EF4-FFF2-40B4-BE49-F238E27FC236}">
                <a16:creationId xmlns:a16="http://schemas.microsoft.com/office/drawing/2014/main" id="{6636844D-69D8-41DB-AC06-5E568E61A9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3100" y="1268413"/>
            <a:ext cx="11160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85005" name="Object 13">
            <a:extLst>
              <a:ext uri="{FF2B5EF4-FFF2-40B4-BE49-F238E27FC236}">
                <a16:creationId xmlns:a16="http://schemas.microsoft.com/office/drawing/2014/main" id="{182EB552-A7FB-41DC-BDF0-819F3A6C1A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160463"/>
          <a:ext cx="63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7" imgW="63360" imgH="203040" progId="Equation.DSMT4">
                  <p:embed/>
                </p:oleObj>
              </mc:Choice>
              <mc:Fallback>
                <p:oleObj name="Equation" r:id="rId7" imgW="633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60463"/>
                        <a:ext cx="63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6" name="Object 14">
            <a:extLst>
              <a:ext uri="{FF2B5EF4-FFF2-40B4-BE49-F238E27FC236}">
                <a16:creationId xmlns:a16="http://schemas.microsoft.com/office/drawing/2014/main" id="{AD0E4FA9-C543-45BE-A070-F4A19D13B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1016000"/>
          <a:ext cx="936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Equation" r:id="rId9" imgW="317160" imgH="164880" progId="Equation.DSMT4">
                  <p:embed/>
                </p:oleObj>
              </mc:Choice>
              <mc:Fallback>
                <p:oleObj name="Equation" r:id="rId9" imgW="31716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16000"/>
                        <a:ext cx="936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WordArt 16">
            <a:extLst>
              <a:ext uri="{FF2B5EF4-FFF2-40B4-BE49-F238E27FC236}">
                <a16:creationId xmlns:a16="http://schemas.microsoft.com/office/drawing/2014/main" id="{67EC7513-0E59-452C-88EE-89A095936E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24750" y="2241550"/>
            <a:ext cx="1150938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solidFill>
                <a:srgbClr val="3333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5015" name="Rectangle 23">
            <a:extLst>
              <a:ext uri="{FF2B5EF4-FFF2-40B4-BE49-F238E27FC236}">
                <a16:creationId xmlns:a16="http://schemas.microsoft.com/office/drawing/2014/main" id="{C7DBE9B1-3059-48F5-A177-AC4E3B899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420938"/>
            <a:ext cx="1225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1) نسمي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16" name="Object 24">
            <a:extLst>
              <a:ext uri="{FF2B5EF4-FFF2-40B4-BE49-F238E27FC236}">
                <a16:creationId xmlns:a16="http://schemas.microsoft.com/office/drawing/2014/main" id="{5C3FDDD7-940A-4DC1-873D-06847F526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013" y="2420938"/>
          <a:ext cx="6032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Equation" r:id="rId11" imgW="266400" imgH="253800" progId="Equation.DSMT4">
                  <p:embed/>
                </p:oleObj>
              </mc:Choice>
              <mc:Fallback>
                <p:oleObj name="Equation" r:id="rId11" imgW="26640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2420938"/>
                        <a:ext cx="6032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9" name="Rectangle 27">
            <a:extLst>
              <a:ext uri="{FF2B5EF4-FFF2-40B4-BE49-F238E27FC236}">
                <a16:creationId xmlns:a16="http://schemas.microsoft.com/office/drawing/2014/main" id="{9504CC7F-040D-46E8-B562-B85DDFC5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420938"/>
            <a:ext cx="2352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التمثيل البياني للدالة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20" name="Object 28">
            <a:extLst>
              <a:ext uri="{FF2B5EF4-FFF2-40B4-BE49-F238E27FC236}">
                <a16:creationId xmlns:a16="http://schemas.microsoft.com/office/drawing/2014/main" id="{9CEB3091-F570-4E36-A7A8-40BFC879DF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2349500"/>
          <a:ext cx="4191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349500"/>
                        <a:ext cx="4191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1" name="Rectangle 29">
            <a:extLst>
              <a:ext uri="{FF2B5EF4-FFF2-40B4-BE49-F238E27FC236}">
                <a16:creationId xmlns:a16="http://schemas.microsoft.com/office/drawing/2014/main" id="{0EB99AF2-984E-4BF9-BD86-D9261ED2C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3068638"/>
            <a:ext cx="173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نعين نقطة من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22" name="Object 30">
            <a:extLst>
              <a:ext uri="{FF2B5EF4-FFF2-40B4-BE49-F238E27FC236}">
                <a16:creationId xmlns:a16="http://schemas.microsoft.com/office/drawing/2014/main" id="{53FC3FB8-7357-40E3-9AAC-54426B2B6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105150"/>
          <a:ext cx="539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15" imgW="266400" imgH="253800" progId="Equation.DSMT4">
                  <p:embed/>
                </p:oleObj>
              </mc:Choice>
              <mc:Fallback>
                <p:oleObj name="Equation" r:id="rId15" imgW="266400" imgH="253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105150"/>
                        <a:ext cx="5397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3" name="Object 31">
            <a:extLst>
              <a:ext uri="{FF2B5EF4-FFF2-40B4-BE49-F238E27FC236}">
                <a16:creationId xmlns:a16="http://schemas.microsoft.com/office/drawing/2014/main" id="{0479667E-7CB4-4B1A-AD0A-E7531539C9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3176588"/>
          <a:ext cx="1841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17" imgW="63360" imgH="139680" progId="Equation.DSMT4">
                  <p:embed/>
                </p:oleObj>
              </mc:Choice>
              <mc:Fallback>
                <p:oleObj name="Equation" r:id="rId17" imgW="63360" imgH="1396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176588"/>
                        <a:ext cx="1841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4" name="Rectangle 32">
            <a:extLst>
              <a:ext uri="{FF2B5EF4-FFF2-40B4-BE49-F238E27FC236}">
                <a16:creationId xmlns:a16="http://schemas.microsoft.com/office/drawing/2014/main" id="{E1D5624C-E3DA-4354-A40F-230739FD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384425"/>
            <a:ext cx="812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25" name="Object 33">
            <a:extLst>
              <a:ext uri="{FF2B5EF4-FFF2-40B4-BE49-F238E27FC236}">
                <a16:creationId xmlns:a16="http://schemas.microsoft.com/office/drawing/2014/main" id="{FCF09EBC-A148-4CE2-8A7A-CF0A05F2AC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263" y="2384425"/>
          <a:ext cx="16922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19" imgW="812520" imgH="253800" progId="Equation.DSMT4">
                  <p:embed/>
                </p:oleObj>
              </mc:Choice>
              <mc:Fallback>
                <p:oleObj name="Equation" r:id="rId19" imgW="812520" imgH="253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384425"/>
                        <a:ext cx="16922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6" name="Rectangle 34">
            <a:extLst>
              <a:ext uri="{FF2B5EF4-FFF2-40B4-BE49-F238E27FC236}">
                <a16:creationId xmlns:a16="http://schemas.microsoft.com/office/drawing/2014/main" id="{023FBD94-0F01-441C-B993-3E4046AF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3500438"/>
            <a:ext cx="957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كان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27" name="Object 35">
            <a:extLst>
              <a:ext uri="{FF2B5EF4-FFF2-40B4-BE49-F238E27FC236}">
                <a16:creationId xmlns:a16="http://schemas.microsoft.com/office/drawing/2014/main" id="{5ED89584-04F4-4E8E-A2EA-4382EA1E7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9675" y="3608388"/>
          <a:ext cx="6826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21" imgW="355320" imgH="164880" progId="Equation.DSMT4">
                  <p:embed/>
                </p:oleObj>
              </mc:Choice>
              <mc:Fallback>
                <p:oleObj name="Equation" r:id="rId21" imgW="355320" imgH="1648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3608388"/>
                        <a:ext cx="6826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8" name="Rectangle 36">
            <a:extLst>
              <a:ext uri="{FF2B5EF4-FFF2-40B4-BE49-F238E27FC236}">
                <a16:creationId xmlns:a16="http://schemas.microsoft.com/office/drawing/2014/main" id="{5364C310-954F-4F8C-9A9B-25D142649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3500438"/>
            <a:ext cx="6461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29" name="Object 37">
            <a:extLst>
              <a:ext uri="{FF2B5EF4-FFF2-40B4-BE49-F238E27FC236}">
                <a16:creationId xmlns:a16="http://schemas.microsoft.com/office/drawing/2014/main" id="{00AB4D0E-07E3-4198-93BA-F71051D61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644900"/>
          <a:ext cx="12207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23" imgW="634680" imgH="203040" progId="Equation.DSMT4">
                  <p:embed/>
                </p:oleObj>
              </mc:Choice>
              <mc:Fallback>
                <p:oleObj name="Equation" r:id="rId23" imgW="634680" imgH="203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644900"/>
                        <a:ext cx="12207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0" name="Object 38">
            <a:extLst>
              <a:ext uri="{FF2B5EF4-FFF2-40B4-BE49-F238E27FC236}">
                <a16:creationId xmlns:a16="http://schemas.microsoft.com/office/drawing/2014/main" id="{BEF457AE-DB9B-47F7-A0A3-8CFB8CE9DA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3968750"/>
          <a:ext cx="6842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25" imgW="330120" imgH="164880" progId="Equation.DSMT4">
                  <p:embed/>
                </p:oleObj>
              </mc:Choice>
              <mc:Fallback>
                <p:oleObj name="Equation" r:id="rId25" imgW="330120" imgH="1648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968750"/>
                        <a:ext cx="6842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31" name="Rectangle 39">
            <a:extLst>
              <a:ext uri="{FF2B5EF4-FFF2-40B4-BE49-F238E27FC236}">
                <a16:creationId xmlns:a16="http://schemas.microsoft.com/office/drawing/2014/main" id="{5FCCF0A0-4D43-44BE-BAE3-AC25334C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4257675"/>
            <a:ext cx="23129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لأن معادلة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32" name="Object 40">
            <a:extLst>
              <a:ext uri="{FF2B5EF4-FFF2-40B4-BE49-F238E27FC236}">
                <a16:creationId xmlns:a16="http://schemas.microsoft.com/office/drawing/2014/main" id="{7CABDB37-D923-4BF4-A7D7-A3B039354E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8738" y="4292600"/>
          <a:ext cx="5651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27" imgW="266400" imgH="253800" progId="Equation.DSMT4">
                  <p:embed/>
                </p:oleObj>
              </mc:Choice>
              <mc:Fallback>
                <p:oleObj name="Equation" r:id="rId27" imgW="266400" imgH="2538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4292600"/>
                        <a:ext cx="5651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33" name="Rectangle 41">
            <a:extLst>
              <a:ext uri="{FF2B5EF4-FFF2-40B4-BE49-F238E27FC236}">
                <a16:creationId xmlns:a16="http://schemas.microsoft.com/office/drawing/2014/main" id="{FE1D3EFF-3F4B-47B9-990E-C9DF7180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57675"/>
            <a:ext cx="652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34" name="Object 42">
            <a:extLst>
              <a:ext uri="{FF2B5EF4-FFF2-40B4-BE49-F238E27FC236}">
                <a16:creationId xmlns:a16="http://schemas.microsoft.com/office/drawing/2014/main" id="{448EB39F-CA8D-4C21-8FD5-35249B95B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0" y="4760913"/>
          <a:ext cx="1368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29" imgW="571320" imgH="203040" progId="Equation.DSMT4">
                  <p:embed/>
                </p:oleObj>
              </mc:Choice>
              <mc:Fallback>
                <p:oleObj name="Equation" r:id="rId29" imgW="571320" imgH="2030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760913"/>
                        <a:ext cx="13684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35" name="Rectangle 43">
            <a:extLst>
              <a:ext uri="{FF2B5EF4-FFF2-40B4-BE49-F238E27FC236}">
                <a16:creationId xmlns:a16="http://schemas.microsoft.com/office/drawing/2014/main" id="{582D6E32-6C44-4ECC-BFB7-148494CB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6021388"/>
            <a:ext cx="1300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5037" name="Rectangle 45">
            <a:extLst>
              <a:ext uri="{FF2B5EF4-FFF2-40B4-BE49-F238E27FC236}">
                <a16:creationId xmlns:a16="http://schemas.microsoft.com/office/drawing/2014/main" id="{29447EB9-4C29-4D0E-B6FF-0357D165D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984875"/>
            <a:ext cx="361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893F52-3FC7-4CB9-A159-40098496AA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852738"/>
            <a:ext cx="5040313" cy="3760787"/>
            <a:chOff x="2890" y="-295"/>
            <a:chExt cx="7043" cy="4960"/>
          </a:xfrm>
        </p:grpSpPr>
        <p:sp>
          <p:nvSpPr>
            <p:cNvPr id="15423" name="AutoShape 47">
              <a:extLst>
                <a:ext uri="{FF2B5EF4-FFF2-40B4-BE49-F238E27FC236}">
                  <a16:creationId xmlns:a16="http://schemas.microsoft.com/office/drawing/2014/main" id="{71332592-B223-4529-8292-58221DA3F9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90" y="-295"/>
              <a:ext cx="7043" cy="4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24" name="Rectangle 48">
              <a:extLst>
                <a:ext uri="{FF2B5EF4-FFF2-40B4-BE49-F238E27FC236}">
                  <a16:creationId xmlns:a16="http://schemas.microsoft.com/office/drawing/2014/main" id="{976C6715-A681-4F25-9294-371E9182F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-135"/>
              <a:ext cx="7043" cy="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15425" name="Line 49">
              <a:extLst>
                <a:ext uri="{FF2B5EF4-FFF2-40B4-BE49-F238E27FC236}">
                  <a16:creationId xmlns:a16="http://schemas.microsoft.com/office/drawing/2014/main" id="{6104B186-DC6A-43FA-859E-CF290F681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26" name="Line 50">
              <a:extLst>
                <a:ext uri="{FF2B5EF4-FFF2-40B4-BE49-F238E27FC236}">
                  <a16:creationId xmlns:a16="http://schemas.microsoft.com/office/drawing/2014/main" id="{B860B3F6-592A-4E69-8734-B68E83E83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27" name="Line 51">
              <a:extLst>
                <a:ext uri="{FF2B5EF4-FFF2-40B4-BE49-F238E27FC236}">
                  <a16:creationId xmlns:a16="http://schemas.microsoft.com/office/drawing/2014/main" id="{208A0B7E-FD5E-476F-A082-028A4687E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1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28" name="Line 52">
              <a:extLst>
                <a:ext uri="{FF2B5EF4-FFF2-40B4-BE49-F238E27FC236}">
                  <a16:creationId xmlns:a16="http://schemas.microsoft.com/office/drawing/2014/main" id="{ABEF12CB-FC12-4BC5-BAD9-C6489749A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29" name="Line 53">
              <a:extLst>
                <a:ext uri="{FF2B5EF4-FFF2-40B4-BE49-F238E27FC236}">
                  <a16:creationId xmlns:a16="http://schemas.microsoft.com/office/drawing/2014/main" id="{491FA95A-73FF-436E-BFA0-B5B6826C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0" name="Line 54">
              <a:extLst>
                <a:ext uri="{FF2B5EF4-FFF2-40B4-BE49-F238E27FC236}">
                  <a16:creationId xmlns:a16="http://schemas.microsoft.com/office/drawing/2014/main" id="{A7BC9828-6227-49EF-9ECE-8F20F9044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1" name="Line 55">
              <a:extLst>
                <a:ext uri="{FF2B5EF4-FFF2-40B4-BE49-F238E27FC236}">
                  <a16:creationId xmlns:a16="http://schemas.microsoft.com/office/drawing/2014/main" id="{4AE13B07-8584-4B5B-B978-6CA638175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9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2" name="Line 56">
              <a:extLst>
                <a:ext uri="{FF2B5EF4-FFF2-40B4-BE49-F238E27FC236}">
                  <a16:creationId xmlns:a16="http://schemas.microsoft.com/office/drawing/2014/main" id="{B974439B-3D2B-4230-876A-8A7B1B080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8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3" name="Line 57">
              <a:extLst>
                <a:ext uri="{FF2B5EF4-FFF2-40B4-BE49-F238E27FC236}">
                  <a16:creationId xmlns:a16="http://schemas.microsoft.com/office/drawing/2014/main" id="{55ED1AB2-3636-49A7-9F10-031090F1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8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4" name="Line 58">
              <a:extLst>
                <a:ext uri="{FF2B5EF4-FFF2-40B4-BE49-F238E27FC236}">
                  <a16:creationId xmlns:a16="http://schemas.microsoft.com/office/drawing/2014/main" id="{70EEBF5C-897D-4194-AE63-F909088D3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16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5" name="Line 59">
              <a:extLst>
                <a:ext uri="{FF2B5EF4-FFF2-40B4-BE49-F238E27FC236}">
                  <a16:creationId xmlns:a16="http://schemas.microsoft.com/office/drawing/2014/main" id="{77416FF7-DC5E-4321-8227-850A0C59D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10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6" name="Line 60">
              <a:extLst>
                <a:ext uri="{FF2B5EF4-FFF2-40B4-BE49-F238E27FC236}">
                  <a16:creationId xmlns:a16="http://schemas.microsoft.com/office/drawing/2014/main" id="{147C1C11-7D22-4CC7-997C-F14875ADC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58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7" name="Line 61">
              <a:extLst>
                <a:ext uri="{FF2B5EF4-FFF2-40B4-BE49-F238E27FC236}">
                  <a16:creationId xmlns:a16="http://schemas.microsoft.com/office/drawing/2014/main" id="{0A9E7076-752C-45E2-87CE-25016F06C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06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8" name="Line 62">
              <a:extLst>
                <a:ext uri="{FF2B5EF4-FFF2-40B4-BE49-F238E27FC236}">
                  <a16:creationId xmlns:a16="http://schemas.microsoft.com/office/drawing/2014/main" id="{DCA22042-BCE9-4238-ACE4-E5DE5D1FD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54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9" name="Line 63">
              <a:extLst>
                <a:ext uri="{FF2B5EF4-FFF2-40B4-BE49-F238E27FC236}">
                  <a16:creationId xmlns:a16="http://schemas.microsoft.com/office/drawing/2014/main" id="{94A7818D-9DB1-44F2-8631-4B7090295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40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0" name="Line 64">
              <a:extLst>
                <a:ext uri="{FF2B5EF4-FFF2-40B4-BE49-F238E27FC236}">
                  <a16:creationId xmlns:a16="http://schemas.microsoft.com/office/drawing/2014/main" id="{B3F6A831-8FB5-4524-8557-88429129F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116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1" name="Line 65">
              <a:extLst>
                <a:ext uri="{FF2B5EF4-FFF2-40B4-BE49-F238E27FC236}">
                  <a16:creationId xmlns:a16="http://schemas.microsoft.com/office/drawing/2014/main" id="{0BA3ADB3-F519-46C8-8075-6BFE49E7A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68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2" name="Line 66">
              <a:extLst>
                <a:ext uri="{FF2B5EF4-FFF2-40B4-BE49-F238E27FC236}">
                  <a16:creationId xmlns:a16="http://schemas.microsoft.com/office/drawing/2014/main" id="{D438AAA6-89E3-4F18-AEAA-3EE787322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" y="-135"/>
              <a:ext cx="0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3" name="Line 67">
              <a:extLst>
                <a:ext uri="{FF2B5EF4-FFF2-40B4-BE49-F238E27FC236}">
                  <a16:creationId xmlns:a16="http://schemas.microsoft.com/office/drawing/2014/main" id="{88584AB5-D366-405A-B968-23829F7D6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-135"/>
              <a:ext cx="14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4" name="Line 68">
              <a:extLst>
                <a:ext uri="{FF2B5EF4-FFF2-40B4-BE49-F238E27FC236}">
                  <a16:creationId xmlns:a16="http://schemas.microsoft.com/office/drawing/2014/main" id="{F0695323-E4B9-427B-984F-D23B378D9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5" name="Line 69">
              <a:extLst>
                <a:ext uri="{FF2B5EF4-FFF2-40B4-BE49-F238E27FC236}">
                  <a16:creationId xmlns:a16="http://schemas.microsoft.com/office/drawing/2014/main" id="{CC957EB1-64AA-4963-B82B-43BCC6EAE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0" y="-135"/>
              <a:ext cx="1" cy="48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6" name="Line 70">
              <a:extLst>
                <a:ext uri="{FF2B5EF4-FFF2-40B4-BE49-F238E27FC236}">
                  <a16:creationId xmlns:a16="http://schemas.microsoft.com/office/drawing/2014/main" id="{C0F58D0E-5878-4581-A4E8-0CAFA6D50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0" y="2585"/>
              <a:ext cx="7043" cy="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5063" name="Line 71">
            <a:extLst>
              <a:ext uri="{FF2B5EF4-FFF2-40B4-BE49-F238E27FC236}">
                <a16:creationId xmlns:a16="http://schemas.microsoft.com/office/drawing/2014/main" id="{9F2DA8F8-1A64-4960-ACE0-59E7C77BC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8513" y="2960688"/>
            <a:ext cx="0" cy="36369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5064" name="Line 72">
            <a:extLst>
              <a:ext uri="{FF2B5EF4-FFF2-40B4-BE49-F238E27FC236}">
                <a16:creationId xmlns:a16="http://schemas.microsoft.com/office/drawing/2014/main" id="{5FAF6CA2-F812-4F4A-8BD4-F84BA70EB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2960688"/>
            <a:ext cx="0" cy="36369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5065" name="Line 73">
            <a:extLst>
              <a:ext uri="{FF2B5EF4-FFF2-40B4-BE49-F238E27FC236}">
                <a16:creationId xmlns:a16="http://schemas.microsoft.com/office/drawing/2014/main" id="{21A5EEC4-205B-4290-A5E1-000E220B7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5013325"/>
            <a:ext cx="395288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5066" name="Line 74">
            <a:extLst>
              <a:ext uri="{FF2B5EF4-FFF2-40B4-BE49-F238E27FC236}">
                <a16:creationId xmlns:a16="http://schemas.microsoft.com/office/drawing/2014/main" id="{C09D6F12-BB4A-4BF0-9449-B82FA49FDE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4616450"/>
            <a:ext cx="0" cy="39687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5067" name="Rectangle 75">
            <a:extLst>
              <a:ext uri="{FF2B5EF4-FFF2-40B4-BE49-F238E27FC236}">
                <a16:creationId xmlns:a16="http://schemas.microsoft.com/office/drawing/2014/main" id="{5DF01221-45AE-4800-B939-F69816AD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868863"/>
            <a:ext cx="3619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5069" name="Rectangle 77">
            <a:extLst>
              <a:ext uri="{FF2B5EF4-FFF2-40B4-BE49-F238E27FC236}">
                <a16:creationId xmlns:a16="http://schemas.microsoft.com/office/drawing/2014/main" id="{2D520866-1C67-4E2B-A411-8BB61486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905375"/>
            <a:ext cx="285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5071" name="Rectangle 79">
            <a:extLst>
              <a:ext uri="{FF2B5EF4-FFF2-40B4-BE49-F238E27FC236}">
                <a16:creationId xmlns:a16="http://schemas.microsoft.com/office/drawing/2014/main" id="{0994F338-00FB-4D1B-8878-39AEE0D8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365625"/>
            <a:ext cx="288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73" name="Object 81">
            <a:extLst>
              <a:ext uri="{FF2B5EF4-FFF2-40B4-BE49-F238E27FC236}">
                <a16:creationId xmlns:a16="http://schemas.microsoft.com/office/drawing/2014/main" id="{A2569934-E106-4C98-B892-8CE1A812B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76813"/>
          <a:ext cx="269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31" imgW="177480" imgH="164880" progId="Equation.DSMT4">
                  <p:embed/>
                </p:oleObj>
              </mc:Choice>
              <mc:Fallback>
                <p:oleObj name="Equation" r:id="rId31" imgW="177480" imgH="1648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76813"/>
                        <a:ext cx="269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74" name="Object 82">
            <a:extLst>
              <a:ext uri="{FF2B5EF4-FFF2-40B4-BE49-F238E27FC236}">
                <a16:creationId xmlns:a16="http://schemas.microsoft.com/office/drawing/2014/main" id="{89894528-3825-4BF8-95D1-78C95D0397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6345238"/>
          <a:ext cx="2381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33" imgW="190440" imgH="203040" progId="Equation.DSMT4">
                  <p:embed/>
                </p:oleObj>
              </mc:Choice>
              <mc:Fallback>
                <p:oleObj name="Equation" r:id="rId33" imgW="190440" imgH="20304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6345238"/>
                        <a:ext cx="2381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75" name="Object 83">
            <a:extLst>
              <a:ext uri="{FF2B5EF4-FFF2-40B4-BE49-F238E27FC236}">
                <a16:creationId xmlns:a16="http://schemas.microsoft.com/office/drawing/2014/main" id="{C2284635-09B2-4E57-B0DA-201CABD523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2960688"/>
          <a:ext cx="3000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35" imgW="164880" imgH="164880" progId="Equation.DSMT4">
                  <p:embed/>
                </p:oleObj>
              </mc:Choice>
              <mc:Fallback>
                <p:oleObj name="Equation" r:id="rId35" imgW="164880" imgH="1648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2960688"/>
                        <a:ext cx="30003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76" name="Object 84">
            <a:extLst>
              <a:ext uri="{FF2B5EF4-FFF2-40B4-BE49-F238E27FC236}">
                <a16:creationId xmlns:a16="http://schemas.microsoft.com/office/drawing/2014/main" id="{26E9BEA0-2C17-4DD0-869C-0761F91E3F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5121275"/>
          <a:ext cx="220663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Equation" r:id="rId37" imgW="152280" imgH="126720" progId="Equation.DSMT4">
                  <p:embed/>
                </p:oleObj>
              </mc:Choice>
              <mc:Fallback>
                <p:oleObj name="Equation" r:id="rId37" imgW="152280" imgH="12672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121275"/>
                        <a:ext cx="220663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77" name="Rectangle 85">
            <a:extLst>
              <a:ext uri="{FF2B5EF4-FFF2-40B4-BE49-F238E27FC236}">
                <a16:creationId xmlns:a16="http://schemas.microsoft.com/office/drawing/2014/main" id="{2F8B3956-C5A7-4542-9477-B19C7A3DE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50" y="5157788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78" name="Object 86">
            <a:extLst>
              <a:ext uri="{FF2B5EF4-FFF2-40B4-BE49-F238E27FC236}">
                <a16:creationId xmlns:a16="http://schemas.microsoft.com/office/drawing/2014/main" id="{8B5D0545-FBFF-4B31-B226-398BCAD46B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7625" y="5661025"/>
          <a:ext cx="4953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Equation" r:id="rId39" imgW="266400" imgH="253800" progId="Equation.DSMT4">
                  <p:embed/>
                </p:oleObj>
              </mc:Choice>
              <mc:Fallback>
                <p:oleObj name="Equation" r:id="rId39" imgW="266400" imgH="2538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661025"/>
                        <a:ext cx="4953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79" name="Rectangle 87">
            <a:extLst>
              <a:ext uri="{FF2B5EF4-FFF2-40B4-BE49-F238E27FC236}">
                <a16:creationId xmlns:a16="http://schemas.microsoft.com/office/drawing/2014/main" id="{E945F421-1BAA-4E06-935A-DB0D7AFDA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192713"/>
            <a:ext cx="850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5080" name="Rectangle 88">
            <a:extLst>
              <a:ext uri="{FF2B5EF4-FFF2-40B4-BE49-F238E27FC236}">
                <a16:creationId xmlns:a16="http://schemas.microsoft.com/office/drawing/2014/main" id="{797C6A18-8074-42C1-A398-8A8A72C6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084763"/>
            <a:ext cx="18367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A(1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 ;-2)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85081" name="Rectangle 89">
            <a:extLst>
              <a:ext uri="{FF2B5EF4-FFF2-40B4-BE49-F238E27FC236}">
                <a16:creationId xmlns:a16="http://schemas.microsoft.com/office/drawing/2014/main" id="{93256669-062D-445D-AED7-E373DEA9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121275"/>
            <a:ext cx="12493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الى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5082" name="Rectangle 90">
            <a:extLst>
              <a:ext uri="{FF2B5EF4-FFF2-40B4-BE49-F238E27FC236}">
                <a16:creationId xmlns:a16="http://schemas.microsoft.com/office/drawing/2014/main" id="{1A1CDC60-D639-4865-9FCC-C0DAE2BA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5624513"/>
            <a:ext cx="10493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5083" name="Rectangle 91">
            <a:extLst>
              <a:ext uri="{FF2B5EF4-FFF2-40B4-BE49-F238E27FC236}">
                <a16:creationId xmlns:a16="http://schemas.microsoft.com/office/drawing/2014/main" id="{9BC0791F-F6A8-4AA3-87B7-3604DCA5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337175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5084" name="Rectangle 92">
            <a:extLst>
              <a:ext uri="{FF2B5EF4-FFF2-40B4-BE49-F238E27FC236}">
                <a16:creationId xmlns:a16="http://schemas.microsoft.com/office/drawing/2014/main" id="{C41FB32B-F9F3-4DC8-8586-B788D249D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984875"/>
            <a:ext cx="1444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يشمل المبدأ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5085" name="Object 93">
            <a:extLst>
              <a:ext uri="{FF2B5EF4-FFF2-40B4-BE49-F238E27FC236}">
                <a16:creationId xmlns:a16="http://schemas.microsoft.com/office/drawing/2014/main" id="{E76FBE16-73E4-4C14-A9EC-10E646049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6051550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" name="Equation" r:id="rId41" imgW="266400" imgH="253800" progId="Equation.DSMT4">
                  <p:embed/>
                </p:oleObj>
              </mc:Choice>
              <mc:Fallback>
                <p:oleObj name="Equation" r:id="rId41" imgW="266400" imgH="2538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6051550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86" name="Line 94">
            <a:extLst>
              <a:ext uri="{FF2B5EF4-FFF2-40B4-BE49-F238E27FC236}">
                <a16:creationId xmlns:a16="http://schemas.microsoft.com/office/drawing/2014/main" id="{CC72F69A-9D2B-43E4-B0D2-E94148B13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5121275"/>
            <a:ext cx="0" cy="612775"/>
          </a:xfrm>
          <a:prstGeom prst="line">
            <a:avLst/>
          </a:prstGeom>
          <a:noFill/>
          <a:ln w="38100">
            <a:solidFill>
              <a:srgbClr val="66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5087" name="Line 95">
            <a:extLst>
              <a:ext uri="{FF2B5EF4-FFF2-40B4-BE49-F238E27FC236}">
                <a16:creationId xmlns:a16="http://schemas.microsoft.com/office/drawing/2014/main" id="{1B54291A-350A-4D29-84E7-271A70DA2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2388" y="5768975"/>
            <a:ext cx="323850" cy="0"/>
          </a:xfrm>
          <a:prstGeom prst="line">
            <a:avLst/>
          </a:prstGeom>
          <a:noFill/>
          <a:ln w="38100">
            <a:solidFill>
              <a:srgbClr val="66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85088" name="Object 96">
            <a:extLst>
              <a:ext uri="{FF2B5EF4-FFF2-40B4-BE49-F238E27FC236}">
                <a16:creationId xmlns:a16="http://schemas.microsoft.com/office/drawing/2014/main" id="{C81AB6D2-D4A2-4676-ACEF-373C4065D1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4724400"/>
          <a:ext cx="88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Equation" r:id="rId43" imgW="88560" imgH="164880" progId="Equation.DSMT4">
                  <p:embed/>
                </p:oleObj>
              </mc:Choice>
              <mc:Fallback>
                <p:oleObj name="Equation" r:id="rId43" imgW="88560" imgH="16488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724400"/>
                        <a:ext cx="889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89" name="Object 97">
            <a:extLst>
              <a:ext uri="{FF2B5EF4-FFF2-40B4-BE49-F238E27FC236}">
                <a16:creationId xmlns:a16="http://schemas.microsoft.com/office/drawing/2014/main" id="{115DD75C-D3F1-4C23-8E2C-2FB20551B8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558958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Equation" r:id="rId45" imgW="203040" imgH="164880" progId="Equation.DSMT4">
                  <p:embed/>
                </p:oleObj>
              </mc:Choice>
              <mc:Fallback>
                <p:oleObj name="Equation" r:id="rId45" imgW="203040" imgH="1648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558958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90" name="Line 98">
            <a:extLst>
              <a:ext uri="{FF2B5EF4-FFF2-40B4-BE49-F238E27FC236}">
                <a16:creationId xmlns:a16="http://schemas.microsoft.com/office/drawing/2014/main" id="{262B65A8-2A60-46B8-818E-BE011AD2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3249613"/>
            <a:ext cx="1547813" cy="3240087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85091" name="Object 99">
            <a:extLst>
              <a:ext uri="{FF2B5EF4-FFF2-40B4-BE49-F238E27FC236}">
                <a16:creationId xmlns:a16="http://schemas.microsoft.com/office/drawing/2014/main" id="{935FB492-7EED-42C6-A5B9-AF6383535A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3033713"/>
          <a:ext cx="3603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Equation" r:id="rId47" imgW="266400" imgH="253800" progId="Equation.DSMT4">
                  <p:embed/>
                </p:oleObj>
              </mc:Choice>
              <mc:Fallback>
                <p:oleObj name="Equation" r:id="rId47" imgW="266400" imgH="25380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033713"/>
                        <a:ext cx="3603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92" name="Object 100">
            <a:extLst>
              <a:ext uri="{FF2B5EF4-FFF2-40B4-BE49-F238E27FC236}">
                <a16:creationId xmlns:a16="http://schemas.microsoft.com/office/drawing/2014/main" id="{10C7524C-352D-4C45-902C-9A012CD179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163" y="5481638"/>
          <a:ext cx="263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Equation" r:id="rId49" imgW="164880" imgH="164880" progId="Equation.DSMT4">
                  <p:embed/>
                </p:oleObj>
              </mc:Choice>
              <mc:Fallback>
                <p:oleObj name="Equation" r:id="rId49" imgW="164880" imgH="1648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481638"/>
                        <a:ext cx="2635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49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850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3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3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2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2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0" fill="hold"/>
                                        <p:tgtEl>
                                          <p:spTgt spid="8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0" fill="hold"/>
                                        <p:tgtEl>
                                          <p:spTgt spid="8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0" fill="hold"/>
                                        <p:tgtEl>
                                          <p:spTgt spid="8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0" fill="hold"/>
                                        <p:tgtEl>
                                          <p:spTgt spid="8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85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85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8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8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2000"/>
                                        <p:tgtEl>
                                          <p:spTgt spid="8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8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8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8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8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8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8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8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8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8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8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2" dur="3000"/>
                                        <p:tgtEl>
                                          <p:spTgt spid="8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0" fill="hold"/>
                                        <p:tgtEl>
                                          <p:spTgt spid="8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0" fill="hold"/>
                                        <p:tgtEl>
                                          <p:spTgt spid="8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0" fill="hold"/>
                                        <p:tgtEl>
                                          <p:spTgt spid="8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0" fill="hold"/>
                                        <p:tgtEl>
                                          <p:spTgt spid="8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3000" fill="hold"/>
                                        <p:tgtEl>
                                          <p:spTgt spid="85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000" fill="hold"/>
                                        <p:tgtEl>
                                          <p:spTgt spid="85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3000" fill="hold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0" fill="hold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000" fill="hold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000" fill="hold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85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3000" fill="hold"/>
                                        <p:tgtEl>
                                          <p:spTgt spid="8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3000" fill="hold"/>
                                        <p:tgtEl>
                                          <p:spTgt spid="8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0" fill="hold"/>
                                        <p:tgtEl>
                                          <p:spTgt spid="8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0" fill="hold"/>
                                        <p:tgtEl>
                                          <p:spTgt spid="8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nimBg="1"/>
      <p:bldP spid="84997" grpId="0"/>
      <p:bldP spid="85000" grpId="0"/>
      <p:bldP spid="85001" grpId="0"/>
      <p:bldP spid="85002" grpId="0"/>
      <p:bldP spid="85015" grpId="0"/>
      <p:bldP spid="85019" grpId="0"/>
      <p:bldP spid="85021" grpId="0"/>
      <p:bldP spid="85024" grpId="0"/>
      <p:bldP spid="85026" grpId="0"/>
      <p:bldP spid="85028" grpId="0"/>
      <p:bldP spid="85031" grpId="0"/>
      <p:bldP spid="85033" grpId="0"/>
      <p:bldP spid="85035" grpId="0"/>
      <p:bldP spid="85037" grpId="0"/>
      <p:bldP spid="85067" grpId="0"/>
      <p:bldP spid="85069" grpId="0"/>
      <p:bldP spid="85071" grpId="0"/>
      <p:bldP spid="85079" grpId="0"/>
      <p:bldP spid="85080" grpId="0"/>
      <p:bldP spid="85080" grpId="1"/>
      <p:bldP spid="85081" grpId="0"/>
      <p:bldP spid="85082" grpId="0"/>
      <p:bldP spid="850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>
            <a:extLst>
              <a:ext uri="{FF2B5EF4-FFF2-40B4-BE49-F238E27FC236}">
                <a16:creationId xmlns:a16="http://schemas.microsoft.com/office/drawing/2014/main" id="{0664F76F-5976-4AB7-81B6-5379A8DCDE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63136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</p:txBody>
      </p:sp>
      <p:graphicFrame>
        <p:nvGraphicFramePr>
          <p:cNvPr id="118788" name="Object 4">
            <a:extLst>
              <a:ext uri="{FF2B5EF4-FFF2-40B4-BE49-F238E27FC236}">
                <a16:creationId xmlns:a16="http://schemas.microsoft.com/office/drawing/2014/main" id="{A5CED87D-2F55-43B3-9496-C59B83D2C272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7451725" y="3103563"/>
          <a:ext cx="4984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3" imgW="291960" imgH="253800" progId="Equation.DSMT4">
                  <p:embed/>
                </p:oleObj>
              </mc:Choice>
              <mc:Fallback>
                <p:oleObj name="Equation" r:id="rId3" imgW="291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103563"/>
                        <a:ext cx="4984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Rectangle 7">
            <a:extLst>
              <a:ext uri="{FF2B5EF4-FFF2-40B4-BE49-F238E27FC236}">
                <a16:creationId xmlns:a16="http://schemas.microsoft.com/office/drawing/2014/main" id="{8746A7E9-BCDB-4EAF-B5D0-23EB4474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716338"/>
            <a:ext cx="3619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778CF84B-747A-402F-B68D-5644877371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852738"/>
            <a:ext cx="5040313" cy="3760787"/>
            <a:chOff x="2890" y="-295"/>
            <a:chExt cx="7043" cy="4960"/>
          </a:xfrm>
        </p:grpSpPr>
        <p:sp>
          <p:nvSpPr>
            <p:cNvPr id="16442" name="AutoShape 12">
              <a:extLst>
                <a:ext uri="{FF2B5EF4-FFF2-40B4-BE49-F238E27FC236}">
                  <a16:creationId xmlns:a16="http://schemas.microsoft.com/office/drawing/2014/main" id="{7583DAB9-BBA9-49F2-9700-F866B5C49F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90" y="-295"/>
              <a:ext cx="7043" cy="4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3" name="Rectangle 13">
              <a:extLst>
                <a:ext uri="{FF2B5EF4-FFF2-40B4-BE49-F238E27FC236}">
                  <a16:creationId xmlns:a16="http://schemas.microsoft.com/office/drawing/2014/main" id="{DB2338D6-53DC-41DB-9F25-8070678D7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-135"/>
              <a:ext cx="7043" cy="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16444" name="Line 14">
              <a:extLst>
                <a:ext uri="{FF2B5EF4-FFF2-40B4-BE49-F238E27FC236}">
                  <a16:creationId xmlns:a16="http://schemas.microsoft.com/office/drawing/2014/main" id="{52AD3268-032E-4287-9833-68CAE6763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5" name="Line 15">
              <a:extLst>
                <a:ext uri="{FF2B5EF4-FFF2-40B4-BE49-F238E27FC236}">
                  <a16:creationId xmlns:a16="http://schemas.microsoft.com/office/drawing/2014/main" id="{3390C7CA-94E0-4414-87C5-CA2C8A929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6" name="Line 16">
              <a:extLst>
                <a:ext uri="{FF2B5EF4-FFF2-40B4-BE49-F238E27FC236}">
                  <a16:creationId xmlns:a16="http://schemas.microsoft.com/office/drawing/2014/main" id="{1C60EB8D-5A4C-4DE1-861D-102AD224B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1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7" name="Line 17">
              <a:extLst>
                <a:ext uri="{FF2B5EF4-FFF2-40B4-BE49-F238E27FC236}">
                  <a16:creationId xmlns:a16="http://schemas.microsoft.com/office/drawing/2014/main" id="{9ED458C1-4265-43F9-B808-155761AA6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8" name="Line 18">
              <a:extLst>
                <a:ext uri="{FF2B5EF4-FFF2-40B4-BE49-F238E27FC236}">
                  <a16:creationId xmlns:a16="http://schemas.microsoft.com/office/drawing/2014/main" id="{49F6BACB-4372-4CDF-841C-F00857770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9" name="Line 19">
              <a:extLst>
                <a:ext uri="{FF2B5EF4-FFF2-40B4-BE49-F238E27FC236}">
                  <a16:creationId xmlns:a16="http://schemas.microsoft.com/office/drawing/2014/main" id="{E95F1B0D-B9DB-4C53-A6AA-A5599E93C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0" name="Line 20">
              <a:extLst>
                <a:ext uri="{FF2B5EF4-FFF2-40B4-BE49-F238E27FC236}">
                  <a16:creationId xmlns:a16="http://schemas.microsoft.com/office/drawing/2014/main" id="{2E70B355-DD39-4EC5-BC1D-D11C3E03D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9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1" name="Line 21">
              <a:extLst>
                <a:ext uri="{FF2B5EF4-FFF2-40B4-BE49-F238E27FC236}">
                  <a16:creationId xmlns:a16="http://schemas.microsoft.com/office/drawing/2014/main" id="{843C892F-FE23-4F2A-9D47-3143B34CE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8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2" name="Line 22">
              <a:extLst>
                <a:ext uri="{FF2B5EF4-FFF2-40B4-BE49-F238E27FC236}">
                  <a16:creationId xmlns:a16="http://schemas.microsoft.com/office/drawing/2014/main" id="{81272D9B-4685-4887-9105-77FEC7BBF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8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3" name="Line 23">
              <a:extLst>
                <a:ext uri="{FF2B5EF4-FFF2-40B4-BE49-F238E27FC236}">
                  <a16:creationId xmlns:a16="http://schemas.microsoft.com/office/drawing/2014/main" id="{6567A7DA-A954-4D14-B0A7-D37453C35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16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4" name="Line 24">
              <a:extLst>
                <a:ext uri="{FF2B5EF4-FFF2-40B4-BE49-F238E27FC236}">
                  <a16:creationId xmlns:a16="http://schemas.microsoft.com/office/drawing/2014/main" id="{35257729-4B2A-4983-9039-99EA73ABF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10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5" name="Line 25">
              <a:extLst>
                <a:ext uri="{FF2B5EF4-FFF2-40B4-BE49-F238E27FC236}">
                  <a16:creationId xmlns:a16="http://schemas.microsoft.com/office/drawing/2014/main" id="{9DAFB71B-08CE-459F-9C36-72AEC3552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58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6" name="Line 26">
              <a:extLst>
                <a:ext uri="{FF2B5EF4-FFF2-40B4-BE49-F238E27FC236}">
                  <a16:creationId xmlns:a16="http://schemas.microsoft.com/office/drawing/2014/main" id="{FAAFEF3E-311A-454B-9E32-BF8BE0F54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06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7" name="Line 27">
              <a:extLst>
                <a:ext uri="{FF2B5EF4-FFF2-40B4-BE49-F238E27FC236}">
                  <a16:creationId xmlns:a16="http://schemas.microsoft.com/office/drawing/2014/main" id="{33E38118-5A58-4F87-BD8E-DF2D89E49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54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8" name="Line 28">
              <a:extLst>
                <a:ext uri="{FF2B5EF4-FFF2-40B4-BE49-F238E27FC236}">
                  <a16:creationId xmlns:a16="http://schemas.microsoft.com/office/drawing/2014/main" id="{579089A6-33EC-4AA4-AC93-80D49937C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40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59" name="Line 29">
              <a:extLst>
                <a:ext uri="{FF2B5EF4-FFF2-40B4-BE49-F238E27FC236}">
                  <a16:creationId xmlns:a16="http://schemas.microsoft.com/office/drawing/2014/main" id="{CC19230E-1C1B-4998-8E21-8A772FEC6D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116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0" name="Line 30">
              <a:extLst>
                <a:ext uri="{FF2B5EF4-FFF2-40B4-BE49-F238E27FC236}">
                  <a16:creationId xmlns:a16="http://schemas.microsoft.com/office/drawing/2014/main" id="{8DE8ABC5-E53C-4B06-A607-5D11547A9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68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1" name="Line 31">
              <a:extLst>
                <a:ext uri="{FF2B5EF4-FFF2-40B4-BE49-F238E27FC236}">
                  <a16:creationId xmlns:a16="http://schemas.microsoft.com/office/drawing/2014/main" id="{E0002ECD-B8EE-4F3F-ADB0-921D173C5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" y="-135"/>
              <a:ext cx="0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2" name="Line 32">
              <a:extLst>
                <a:ext uri="{FF2B5EF4-FFF2-40B4-BE49-F238E27FC236}">
                  <a16:creationId xmlns:a16="http://schemas.microsoft.com/office/drawing/2014/main" id="{B3774A33-725F-4ABE-8FB5-FCC3820AD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-135"/>
              <a:ext cx="14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3" name="Line 33">
              <a:extLst>
                <a:ext uri="{FF2B5EF4-FFF2-40B4-BE49-F238E27FC236}">
                  <a16:creationId xmlns:a16="http://schemas.microsoft.com/office/drawing/2014/main" id="{8751033D-E2E8-44C1-82C9-DA63E5EE1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4" name="Line 34">
              <a:extLst>
                <a:ext uri="{FF2B5EF4-FFF2-40B4-BE49-F238E27FC236}">
                  <a16:creationId xmlns:a16="http://schemas.microsoft.com/office/drawing/2014/main" id="{AAB4C3F7-93B0-496B-AB50-073630F2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0" y="-135"/>
              <a:ext cx="1" cy="48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65" name="Line 35">
              <a:extLst>
                <a:ext uri="{FF2B5EF4-FFF2-40B4-BE49-F238E27FC236}">
                  <a16:creationId xmlns:a16="http://schemas.microsoft.com/office/drawing/2014/main" id="{A876FE6A-F64B-4339-843A-D4B72A1D9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0" y="2585"/>
              <a:ext cx="7043" cy="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8820" name="Line 36">
            <a:extLst>
              <a:ext uri="{FF2B5EF4-FFF2-40B4-BE49-F238E27FC236}">
                <a16:creationId xmlns:a16="http://schemas.microsoft.com/office/drawing/2014/main" id="{0197CADD-C4F2-4041-B3EE-B2494B3827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3600" y="2960688"/>
            <a:ext cx="0" cy="3600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8821" name="Line 37">
            <a:extLst>
              <a:ext uri="{FF2B5EF4-FFF2-40B4-BE49-F238E27FC236}">
                <a16:creationId xmlns:a16="http://schemas.microsoft.com/office/drawing/2014/main" id="{6D1BF335-B598-4A63-B1BA-9E87C0ED6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960688"/>
            <a:ext cx="0" cy="3636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8822" name="Rectangle 38">
            <a:extLst>
              <a:ext uri="{FF2B5EF4-FFF2-40B4-BE49-F238E27FC236}">
                <a16:creationId xmlns:a16="http://schemas.microsoft.com/office/drawing/2014/main" id="{DB0337DE-7784-41FF-9F1F-2EEC4FF4A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4976813"/>
            <a:ext cx="285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23" name="Line 39">
            <a:extLst>
              <a:ext uri="{FF2B5EF4-FFF2-40B4-BE49-F238E27FC236}">
                <a16:creationId xmlns:a16="http://schemas.microsoft.com/office/drawing/2014/main" id="{3F0B4F28-B2C8-4F29-B7B1-5F3F7A14B5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5013325"/>
            <a:ext cx="395288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8824" name="Rectangle 40">
            <a:extLst>
              <a:ext uri="{FF2B5EF4-FFF2-40B4-BE49-F238E27FC236}">
                <a16:creationId xmlns:a16="http://schemas.microsoft.com/office/drawing/2014/main" id="{C7797999-5BBF-4D5F-822F-9003DB5C4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4292600"/>
            <a:ext cx="288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25" name="Line 41">
            <a:extLst>
              <a:ext uri="{FF2B5EF4-FFF2-40B4-BE49-F238E27FC236}">
                <a16:creationId xmlns:a16="http://schemas.microsoft.com/office/drawing/2014/main" id="{F6809E5F-1505-461B-8CBD-800D15E68B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4616450"/>
            <a:ext cx="0" cy="39687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18826" name="Object 42">
            <a:extLst>
              <a:ext uri="{FF2B5EF4-FFF2-40B4-BE49-F238E27FC236}">
                <a16:creationId xmlns:a16="http://schemas.microsoft.com/office/drawing/2014/main" id="{B48D8E08-37AB-4A50-B83A-B86DE8E142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2960688"/>
          <a:ext cx="3000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2960688"/>
                        <a:ext cx="30003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27" name="Object 43">
            <a:extLst>
              <a:ext uri="{FF2B5EF4-FFF2-40B4-BE49-F238E27FC236}">
                <a16:creationId xmlns:a16="http://schemas.microsoft.com/office/drawing/2014/main" id="{C63B05C9-776A-4CAA-8A9F-85ED90741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5121275"/>
          <a:ext cx="220663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121275"/>
                        <a:ext cx="220663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28" name="Object 44">
            <a:extLst>
              <a:ext uri="{FF2B5EF4-FFF2-40B4-BE49-F238E27FC236}">
                <a16:creationId xmlns:a16="http://schemas.microsoft.com/office/drawing/2014/main" id="{941CB49B-9AE4-47B8-A26C-113DC1D76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76813"/>
          <a:ext cx="269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9" imgW="177480" imgH="164880" progId="Equation.DSMT4">
                  <p:embed/>
                </p:oleObj>
              </mc:Choice>
              <mc:Fallback>
                <p:oleObj name="Equation" r:id="rId9" imgW="177480" imgH="1648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76813"/>
                        <a:ext cx="269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29" name="Object 45">
            <a:extLst>
              <a:ext uri="{FF2B5EF4-FFF2-40B4-BE49-F238E27FC236}">
                <a16:creationId xmlns:a16="http://schemas.microsoft.com/office/drawing/2014/main" id="{10F6DA7D-76A8-42A3-808F-67F2C9ECE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6345238"/>
          <a:ext cx="2381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6345238"/>
                        <a:ext cx="2381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30" name="Rectangle 46">
            <a:extLst>
              <a:ext uri="{FF2B5EF4-FFF2-40B4-BE49-F238E27FC236}">
                <a16:creationId xmlns:a16="http://schemas.microsoft.com/office/drawing/2014/main" id="{A55187D9-A659-4BCC-A3F0-9953D925C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4905375"/>
            <a:ext cx="541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31" name="Object 47">
            <a:extLst>
              <a:ext uri="{FF2B5EF4-FFF2-40B4-BE49-F238E27FC236}">
                <a16:creationId xmlns:a16="http://schemas.microsoft.com/office/drawing/2014/main" id="{1696F15F-843C-4158-B6FF-06AE656690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4833938"/>
          <a:ext cx="88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33938"/>
                        <a:ext cx="889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32" name="Object 48">
            <a:extLst>
              <a:ext uri="{FF2B5EF4-FFF2-40B4-BE49-F238E27FC236}">
                <a16:creationId xmlns:a16="http://schemas.microsoft.com/office/drawing/2014/main" id="{91E7F55B-8CF9-40A0-AE46-B6BF77BC6E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558958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Equation" r:id="rId15" imgW="203040" imgH="164880" progId="Equation.DSMT4">
                  <p:embed/>
                </p:oleObj>
              </mc:Choice>
              <mc:Fallback>
                <p:oleObj name="Equation" r:id="rId15" imgW="203040" imgH="1648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558958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33" name="Line 49">
            <a:extLst>
              <a:ext uri="{FF2B5EF4-FFF2-40B4-BE49-F238E27FC236}">
                <a16:creationId xmlns:a16="http://schemas.microsoft.com/office/drawing/2014/main" id="{C6DF7278-2675-45F1-A0FF-4E9308DFE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5084763"/>
            <a:ext cx="0" cy="612775"/>
          </a:xfrm>
          <a:prstGeom prst="line">
            <a:avLst/>
          </a:prstGeom>
          <a:noFill/>
          <a:ln w="38100">
            <a:solidFill>
              <a:srgbClr val="66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8834" name="Line 50">
            <a:extLst>
              <a:ext uri="{FF2B5EF4-FFF2-40B4-BE49-F238E27FC236}">
                <a16:creationId xmlns:a16="http://schemas.microsoft.com/office/drawing/2014/main" id="{E89833FF-8C37-41BA-95AC-821DE30F3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2388" y="5768975"/>
            <a:ext cx="323850" cy="0"/>
          </a:xfrm>
          <a:prstGeom prst="line">
            <a:avLst/>
          </a:prstGeom>
          <a:noFill/>
          <a:ln w="38100">
            <a:solidFill>
              <a:srgbClr val="66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8835" name="Line 51">
            <a:extLst>
              <a:ext uri="{FF2B5EF4-FFF2-40B4-BE49-F238E27FC236}">
                <a16:creationId xmlns:a16="http://schemas.microsoft.com/office/drawing/2014/main" id="{1140E7A6-30B7-4803-8280-434623666B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3141663"/>
            <a:ext cx="1584325" cy="3455987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18836" name="Object 52">
            <a:extLst>
              <a:ext uri="{FF2B5EF4-FFF2-40B4-BE49-F238E27FC236}">
                <a16:creationId xmlns:a16="http://schemas.microsoft.com/office/drawing/2014/main" id="{8A7B24BB-9F0A-4426-89E6-5AF79507CF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068638"/>
          <a:ext cx="4683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Equation" r:id="rId17" imgW="266400" imgH="253800" progId="Equation.DSMT4">
                  <p:embed/>
                </p:oleObj>
              </mc:Choice>
              <mc:Fallback>
                <p:oleObj name="Equation" r:id="rId17" imgW="26640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068638"/>
                        <a:ext cx="4683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37" name="Object 53">
            <a:extLst>
              <a:ext uri="{FF2B5EF4-FFF2-40B4-BE49-F238E27FC236}">
                <a16:creationId xmlns:a16="http://schemas.microsoft.com/office/drawing/2014/main" id="{CFE4C0A8-1E37-4BCD-AFC3-835CB6BB4F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163" y="5481638"/>
          <a:ext cx="263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481638"/>
                        <a:ext cx="2635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38" name="Rectangle 54">
            <a:extLst>
              <a:ext uri="{FF2B5EF4-FFF2-40B4-BE49-F238E27FC236}">
                <a16:creationId xmlns:a16="http://schemas.microsoft.com/office/drawing/2014/main" id="{FE3F207C-157A-447A-86A8-B7B3F0D7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25425"/>
            <a:ext cx="1225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2) نسمي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39" name="Object 55">
            <a:extLst>
              <a:ext uri="{FF2B5EF4-FFF2-40B4-BE49-F238E27FC236}">
                <a16:creationId xmlns:a16="http://schemas.microsoft.com/office/drawing/2014/main" id="{770E1EFD-330E-4649-AC03-6E176EDB98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260350"/>
          <a:ext cx="3952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60350"/>
                        <a:ext cx="3952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40" name="Rectangle 56">
            <a:extLst>
              <a:ext uri="{FF2B5EF4-FFF2-40B4-BE49-F238E27FC236}">
                <a16:creationId xmlns:a16="http://schemas.microsoft.com/office/drawing/2014/main" id="{F8542E18-172C-49E2-B8A4-9D9451877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6863"/>
            <a:ext cx="3060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الخطية ذات المعامل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41" name="Object 57">
            <a:extLst>
              <a:ext uri="{FF2B5EF4-FFF2-40B4-BE49-F238E27FC236}">
                <a16:creationId xmlns:a16="http://schemas.microsoft.com/office/drawing/2014/main" id="{32453267-77E4-4E48-AF39-D385411A1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225425"/>
          <a:ext cx="4333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Equation" r:id="rId23" imgW="152280" imgH="393480" progId="Equation.DSMT4">
                  <p:embed/>
                </p:oleObj>
              </mc:Choice>
              <mc:Fallback>
                <p:oleObj name="Equation" r:id="rId23" imgW="152280" imgH="3934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225425"/>
                        <a:ext cx="4333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42" name="Rectangle 58">
            <a:extLst>
              <a:ext uri="{FF2B5EF4-FFF2-40B4-BE49-F238E27FC236}">
                <a16:creationId xmlns:a16="http://schemas.microsoft.com/office/drawing/2014/main" id="{903B970F-5A4E-4D13-B8A4-7A606B04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33375"/>
            <a:ext cx="847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فيكون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43" name="Object 59">
            <a:extLst>
              <a:ext uri="{FF2B5EF4-FFF2-40B4-BE49-F238E27FC236}">
                <a16:creationId xmlns:a16="http://schemas.microsoft.com/office/drawing/2014/main" id="{78F130A2-60B6-4898-8EB0-10C1B34E53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96863"/>
          <a:ext cx="13319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Equation" r:id="rId25" imgW="761760" imgH="393480" progId="Equation.DSMT4">
                  <p:embed/>
                </p:oleObj>
              </mc:Choice>
              <mc:Fallback>
                <p:oleObj name="Equation" r:id="rId25" imgW="761760" imgH="39348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6863"/>
                        <a:ext cx="13319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44" name="Rectangle 60">
            <a:extLst>
              <a:ext uri="{FF2B5EF4-FFF2-40B4-BE49-F238E27FC236}">
                <a16:creationId xmlns:a16="http://schemas.microsoft.com/office/drawing/2014/main" id="{10133E5D-8D7E-4484-9077-F687E603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873125"/>
            <a:ext cx="1927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ونسمي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45" name="Object 61">
            <a:extLst>
              <a:ext uri="{FF2B5EF4-FFF2-40B4-BE49-F238E27FC236}">
                <a16:creationId xmlns:a16="http://schemas.microsoft.com/office/drawing/2014/main" id="{B3ADD818-00A6-4C5D-ABDB-30247CE2F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908050"/>
          <a:ext cx="5429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27" imgW="291960" imgH="253800" progId="Equation.DSMT4">
                  <p:embed/>
                </p:oleObj>
              </mc:Choice>
              <mc:Fallback>
                <p:oleObj name="Equation" r:id="rId27" imgW="291960" imgH="2538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908050"/>
                        <a:ext cx="5429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46" name="Rectangle 62">
            <a:extLst>
              <a:ext uri="{FF2B5EF4-FFF2-40B4-BE49-F238E27FC236}">
                <a16:creationId xmlns:a16="http://schemas.microsoft.com/office/drawing/2014/main" id="{23C90277-3393-41B4-B09C-5054CE63F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73125"/>
            <a:ext cx="167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تمثيلها البياني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47" name="Rectangle 63">
            <a:extLst>
              <a:ext uri="{FF2B5EF4-FFF2-40B4-BE49-F238E27FC236}">
                <a16:creationId xmlns:a16="http://schemas.microsoft.com/office/drawing/2014/main" id="{8C2D5B61-30C5-46D5-BCC4-B2E9FD02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908050"/>
            <a:ext cx="24844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الذي يعرف بالمعادلة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48" name="Object 64">
            <a:extLst>
              <a:ext uri="{FF2B5EF4-FFF2-40B4-BE49-F238E27FC236}">
                <a16:creationId xmlns:a16="http://schemas.microsoft.com/office/drawing/2014/main" id="{D2407D10-E755-495A-9D87-3547641F9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728663"/>
          <a:ext cx="9525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Equation" r:id="rId29" imgW="533160" imgH="393480" progId="Equation.DSMT4">
                  <p:embed/>
                </p:oleObj>
              </mc:Choice>
              <mc:Fallback>
                <p:oleObj name="Equation" r:id="rId29" imgW="533160" imgH="3934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28663"/>
                        <a:ext cx="9525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49" name="Rectangle 65">
            <a:extLst>
              <a:ext uri="{FF2B5EF4-FFF2-40B4-BE49-F238E27FC236}">
                <a16:creationId xmlns:a16="http://schemas.microsoft.com/office/drawing/2014/main" id="{80F73A1F-4C89-468E-B383-169369CF1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484313"/>
            <a:ext cx="173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نعين نقطة من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50" name="Object 66">
            <a:extLst>
              <a:ext uri="{FF2B5EF4-FFF2-40B4-BE49-F238E27FC236}">
                <a16:creationId xmlns:a16="http://schemas.microsoft.com/office/drawing/2014/main" id="{3F3F71CE-CDC8-44A0-B850-BC7BCF85C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1557338"/>
          <a:ext cx="468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31" imgW="291960" imgH="253800" progId="Equation.DSMT4">
                  <p:embed/>
                </p:oleObj>
              </mc:Choice>
              <mc:Fallback>
                <p:oleObj name="Equation" r:id="rId31" imgW="291960" imgH="2538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557338"/>
                        <a:ext cx="468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51" name="Object 67">
            <a:extLst>
              <a:ext uri="{FF2B5EF4-FFF2-40B4-BE49-F238E27FC236}">
                <a16:creationId xmlns:a16="http://schemas.microsoft.com/office/drawing/2014/main" id="{0CF27497-6024-491C-A028-4BE1DF3AB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0" y="2060575"/>
          <a:ext cx="9144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33" imgW="457200" imgH="164880" progId="Equation.DSMT4">
                  <p:embed/>
                </p:oleObj>
              </mc:Choice>
              <mc:Fallback>
                <p:oleObj name="Equation" r:id="rId33" imgW="457200" imgH="1648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2060575"/>
                        <a:ext cx="9144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52" name="Rectangle 68">
            <a:extLst>
              <a:ext uri="{FF2B5EF4-FFF2-40B4-BE49-F238E27FC236}">
                <a16:creationId xmlns:a16="http://schemas.microsoft.com/office/drawing/2014/main" id="{E3B9E6FC-D51D-41BB-9799-491A4498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952625"/>
            <a:ext cx="9572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كان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53" name="Rectangle 69">
            <a:extLst>
              <a:ext uri="{FF2B5EF4-FFF2-40B4-BE49-F238E27FC236}">
                <a16:creationId xmlns:a16="http://schemas.microsoft.com/office/drawing/2014/main" id="{D9E30D99-EB34-4F76-AC0A-BEC9A691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1916113"/>
            <a:ext cx="6461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54" name="Object 70">
            <a:extLst>
              <a:ext uri="{FF2B5EF4-FFF2-40B4-BE49-F238E27FC236}">
                <a16:creationId xmlns:a16="http://schemas.microsoft.com/office/drawing/2014/main" id="{4BE2D5F1-31FA-487C-B19B-44A03B8A7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1844675"/>
          <a:ext cx="1295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35" imgW="812520" imgH="393480" progId="Equation.DSMT4">
                  <p:embed/>
                </p:oleObj>
              </mc:Choice>
              <mc:Fallback>
                <p:oleObj name="Equation" r:id="rId35" imgW="812520" imgH="39348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1844675"/>
                        <a:ext cx="1295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55" name="Rectangle 71">
            <a:extLst>
              <a:ext uri="{FF2B5EF4-FFF2-40B4-BE49-F238E27FC236}">
                <a16:creationId xmlns:a16="http://schemas.microsoft.com/office/drawing/2014/main" id="{90BA8147-F2E4-4A28-A3F6-3FC7E45D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1916113"/>
            <a:ext cx="895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56" name="Object 72">
            <a:extLst>
              <a:ext uri="{FF2B5EF4-FFF2-40B4-BE49-F238E27FC236}">
                <a16:creationId xmlns:a16="http://schemas.microsoft.com/office/drawing/2014/main" id="{4CFDE41F-DB71-4ED9-AD60-46A524347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2060575"/>
          <a:ext cx="806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Equation" r:id="rId37" imgW="457200" imgH="203040" progId="Equation.DSMT4">
                  <p:embed/>
                </p:oleObj>
              </mc:Choice>
              <mc:Fallback>
                <p:oleObj name="Equation" r:id="rId37" imgW="457200" imgH="20304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060575"/>
                        <a:ext cx="8064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57" name="Rectangle 73">
            <a:extLst>
              <a:ext uri="{FF2B5EF4-FFF2-40B4-BE49-F238E27FC236}">
                <a16:creationId xmlns:a16="http://schemas.microsoft.com/office/drawing/2014/main" id="{135DC102-AF2A-4CC1-BC85-6D2B3037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457450"/>
            <a:ext cx="762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58" name="Rectangle 74">
            <a:extLst>
              <a:ext uri="{FF2B5EF4-FFF2-40B4-BE49-F238E27FC236}">
                <a16:creationId xmlns:a16="http://schemas.microsoft.com/office/drawing/2014/main" id="{9B45FEB9-69BE-41E2-8D5C-9797B362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492375"/>
            <a:ext cx="850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59" name="Rectangle 75">
            <a:extLst>
              <a:ext uri="{FF2B5EF4-FFF2-40B4-BE49-F238E27FC236}">
                <a16:creationId xmlns:a16="http://schemas.microsoft.com/office/drawing/2014/main" id="{1312F0CD-C603-4F12-902B-9AEE2A4BF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2384425"/>
            <a:ext cx="18367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B(-2 ;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-1)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18860" name="Rectangle 76">
            <a:extLst>
              <a:ext uri="{FF2B5EF4-FFF2-40B4-BE49-F238E27FC236}">
                <a16:creationId xmlns:a16="http://schemas.microsoft.com/office/drawing/2014/main" id="{ACACC2C0-30C2-4540-A7D0-B8CC1096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2528888"/>
            <a:ext cx="12493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الى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61" name="Rectangle 77">
            <a:extLst>
              <a:ext uri="{FF2B5EF4-FFF2-40B4-BE49-F238E27FC236}">
                <a16:creationId xmlns:a16="http://schemas.microsoft.com/office/drawing/2014/main" id="{ED674BE2-DC6F-4A1E-AE29-AFDB2153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068638"/>
            <a:ext cx="1049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8862" name="Rectangle 78">
            <a:extLst>
              <a:ext uri="{FF2B5EF4-FFF2-40B4-BE49-F238E27FC236}">
                <a16:creationId xmlns:a16="http://schemas.microsoft.com/office/drawing/2014/main" id="{11417ACA-5AEE-4F2F-A28F-21AFB177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85273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18863" name="Rectangle 79">
            <a:extLst>
              <a:ext uri="{FF2B5EF4-FFF2-40B4-BE49-F238E27FC236}">
                <a16:creationId xmlns:a16="http://schemas.microsoft.com/office/drawing/2014/main" id="{78E97655-5C15-4F21-A1EB-A2116263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789363"/>
            <a:ext cx="18430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وأيضاً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64" name="Object 80">
            <a:extLst>
              <a:ext uri="{FF2B5EF4-FFF2-40B4-BE49-F238E27FC236}">
                <a16:creationId xmlns:a16="http://schemas.microsoft.com/office/drawing/2014/main" id="{EA30930E-0120-4552-BD42-EF0632931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7513" y="3824288"/>
          <a:ext cx="5397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Equation" r:id="rId39" imgW="291960" imgH="253800" progId="Equation.DSMT4">
                  <p:embed/>
                </p:oleObj>
              </mc:Choice>
              <mc:Fallback>
                <p:oleObj name="Equation" r:id="rId39" imgW="291960" imgH="2538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3824288"/>
                        <a:ext cx="5397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65" name="Rectangle 81">
            <a:extLst>
              <a:ext uri="{FF2B5EF4-FFF2-40B4-BE49-F238E27FC236}">
                <a16:creationId xmlns:a16="http://schemas.microsoft.com/office/drawing/2014/main" id="{C39865D1-128D-4409-86AA-3C0796BA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3752850"/>
            <a:ext cx="1444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يشمل المبدأ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8867" name="Object 83">
            <a:extLst>
              <a:ext uri="{FF2B5EF4-FFF2-40B4-BE49-F238E27FC236}">
                <a16:creationId xmlns:a16="http://schemas.microsoft.com/office/drawing/2014/main" id="{8F391972-AA4B-410E-A33F-1FBC5C4BB5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76091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Equation" r:id="rId41" imgW="203040" imgH="164880" progId="Equation.DSMT4">
                  <p:embed/>
                </p:oleObj>
              </mc:Choice>
              <mc:Fallback>
                <p:oleObj name="Equation" r:id="rId41" imgW="203040" imgH="1648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76091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68" name="Line 84">
            <a:extLst>
              <a:ext uri="{FF2B5EF4-FFF2-40B4-BE49-F238E27FC236}">
                <a16:creationId xmlns:a16="http://schemas.microsoft.com/office/drawing/2014/main" id="{1B6A2B8E-2BB3-4500-A9DE-EC8BB1FA7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5013325"/>
            <a:ext cx="0" cy="360363"/>
          </a:xfrm>
          <a:prstGeom prst="line">
            <a:avLst/>
          </a:prstGeom>
          <a:noFill/>
          <a:ln w="38100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8869" name="Line 85">
            <a:extLst>
              <a:ext uri="{FF2B5EF4-FFF2-40B4-BE49-F238E27FC236}">
                <a16:creationId xmlns:a16="http://schemas.microsoft.com/office/drawing/2014/main" id="{64AA6DD4-FB03-494F-A789-2006A11BA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1663" y="5408613"/>
            <a:ext cx="684212" cy="0"/>
          </a:xfrm>
          <a:prstGeom prst="line">
            <a:avLst/>
          </a:prstGeom>
          <a:noFill/>
          <a:ln w="38100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18870" name="Line 86">
            <a:extLst>
              <a:ext uri="{FF2B5EF4-FFF2-40B4-BE49-F238E27FC236}">
                <a16:creationId xmlns:a16="http://schemas.microsoft.com/office/drawing/2014/main" id="{A8BAE0B8-26C5-4774-A4E6-CA65C16E5B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750" y="3933825"/>
            <a:ext cx="4032250" cy="22320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18871" name="Object 87">
            <a:extLst>
              <a:ext uri="{FF2B5EF4-FFF2-40B4-BE49-F238E27FC236}">
                <a16:creationId xmlns:a16="http://schemas.microsoft.com/office/drawing/2014/main" id="{9EFDCA81-D2EE-4C14-AECE-A0A04F51B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6713" y="3681413"/>
          <a:ext cx="431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43" imgW="291960" imgH="253800" progId="Equation.DSMT4">
                  <p:embed/>
                </p:oleObj>
              </mc:Choice>
              <mc:Fallback>
                <p:oleObj name="Equation" r:id="rId43" imgW="291960" imgH="2538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681413"/>
                        <a:ext cx="431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72" name="Object 88">
            <a:extLst>
              <a:ext uri="{FF2B5EF4-FFF2-40B4-BE49-F238E27FC236}">
                <a16:creationId xmlns:a16="http://schemas.microsoft.com/office/drawing/2014/main" id="{30D50709-E5B1-400B-9462-87CAF8F4C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5121275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45" imgW="164880" imgH="164880" progId="Equation.DSMT4">
                  <p:embed/>
                </p:oleObj>
              </mc:Choice>
              <mc:Fallback>
                <p:oleObj name="Equation" r:id="rId45" imgW="164880" imgH="1648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121275"/>
                        <a:ext cx="360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18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18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1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11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0" fill="hold"/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0" fill="hold"/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1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11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1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1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0" fill="hold"/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11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1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1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000" fill="hold"/>
                                        <p:tgtEl>
                                          <p:spTgt spid="11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11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11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0" dur="3000"/>
                                        <p:tgtEl>
                                          <p:spTgt spid="11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3" dur="3000"/>
                                        <p:tgtEl>
                                          <p:spTgt spid="11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0" fill="hold"/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0" fill="hold"/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11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2000" fill="hold"/>
                                        <p:tgtEl>
                                          <p:spTgt spid="11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1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1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000" fill="hold"/>
                                        <p:tgtEl>
                                          <p:spTgt spid="11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000" fill="hold"/>
                                        <p:tgtEl>
                                          <p:spTgt spid="11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0" fill="hold"/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2000" fill="hold"/>
                                        <p:tgtEl>
                                          <p:spTgt spid="11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11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nimBg="1"/>
      <p:bldP spid="118791" grpId="0"/>
      <p:bldP spid="118822" grpId="0"/>
      <p:bldP spid="118824" grpId="0"/>
      <p:bldP spid="118830" grpId="0"/>
      <p:bldP spid="118838" grpId="0"/>
      <p:bldP spid="118840" grpId="0"/>
      <p:bldP spid="118842" grpId="0"/>
      <p:bldP spid="118844" grpId="0"/>
      <p:bldP spid="118846" grpId="0"/>
      <p:bldP spid="118847" grpId="0"/>
      <p:bldP spid="118849" grpId="0"/>
      <p:bldP spid="118852" grpId="0"/>
      <p:bldP spid="118853" grpId="0"/>
      <p:bldP spid="118855" grpId="0"/>
      <p:bldP spid="118857" grpId="0"/>
      <p:bldP spid="118858" grpId="0"/>
      <p:bldP spid="118859" grpId="0"/>
      <p:bldP spid="118860" grpId="0"/>
      <p:bldP spid="118861" grpId="0"/>
      <p:bldP spid="118862" grpId="0"/>
      <p:bldP spid="1188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46245F4E-B4D2-49E9-BB4B-6F5F9393D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BF7A6FC7-AD4F-4ADC-8416-EA4BD5FA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39973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WordArt 5">
            <a:extLst>
              <a:ext uri="{FF2B5EF4-FFF2-40B4-BE49-F238E27FC236}">
                <a16:creationId xmlns:a16="http://schemas.microsoft.com/office/drawing/2014/main" id="{47E21E14-696A-4C1F-820A-FB17F7302D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2338" y="260350"/>
            <a:ext cx="1655762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التمرين الثالث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A40E6C4A-E753-43B0-8E49-5F2D5AA2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982663"/>
            <a:ext cx="817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ar-SA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5F45FD59-A2DC-4041-9FF6-B5404EC5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296863"/>
            <a:ext cx="1381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(O, I , J)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0BAD9FC5-3047-44C5-99F1-E1B9331ED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68300"/>
            <a:ext cx="27892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معلم متعامد ومتجانس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25" name="Object 9">
            <a:extLst>
              <a:ext uri="{FF2B5EF4-FFF2-40B4-BE49-F238E27FC236}">
                <a16:creationId xmlns:a16="http://schemas.microsoft.com/office/drawing/2014/main" id="{E4B99842-0194-49D9-B0CC-73A48575A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1838" y="1125538"/>
          <a:ext cx="4683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8" y="1125538"/>
                        <a:ext cx="4683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6" name="Object 10">
            <a:extLst>
              <a:ext uri="{FF2B5EF4-FFF2-40B4-BE49-F238E27FC236}">
                <a16:creationId xmlns:a16="http://schemas.microsoft.com/office/drawing/2014/main" id="{A54A78F3-3B85-4102-9A97-44C8C44C09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0" y="1304925"/>
          <a:ext cx="203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6" imgW="88560" imgH="126720" progId="Equation.DSMT4">
                  <p:embed/>
                </p:oleObj>
              </mc:Choice>
              <mc:Fallback>
                <p:oleObj name="Equation" r:id="rId6" imgW="88560" imgH="126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304925"/>
                        <a:ext cx="2032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7" name="Object 11">
            <a:extLst>
              <a:ext uri="{FF2B5EF4-FFF2-40B4-BE49-F238E27FC236}">
                <a16:creationId xmlns:a16="http://schemas.microsoft.com/office/drawing/2014/main" id="{C9D373D0-33AB-48A4-93CD-3AA9D3F305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1160463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160463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8" name="Rectangle 12">
            <a:extLst>
              <a:ext uri="{FF2B5EF4-FFF2-40B4-BE49-F238E27FC236}">
                <a16:creationId xmlns:a16="http://schemas.microsoft.com/office/drawing/2014/main" id="{6EBAD41C-C7A8-4AED-B463-FACC9EE21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1176338"/>
            <a:ext cx="2133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نقطتان منه حيث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29" name="Rectangle 13">
            <a:extLst>
              <a:ext uri="{FF2B5EF4-FFF2-40B4-BE49-F238E27FC236}">
                <a16:creationId xmlns:a16="http://schemas.microsoft.com/office/drawing/2014/main" id="{FB5D4425-C558-42F5-940A-5B2913B9B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665288"/>
            <a:ext cx="1979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A( 2,4 ;3)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4135EB40-4A51-4815-AA64-A83CC1C3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520825"/>
            <a:ext cx="4524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1683BF42-1514-4B7F-BA80-60603557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628775"/>
            <a:ext cx="14398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B(3 ; -5)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751A6805-526A-4D3E-B849-6059F4B1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2241550"/>
            <a:ext cx="4849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أوجد الدالتين الخطيتين الممثلتين في المعلم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34" name="Line 18">
            <a:extLst>
              <a:ext uri="{FF2B5EF4-FFF2-40B4-BE49-F238E27FC236}">
                <a16:creationId xmlns:a16="http://schemas.microsoft.com/office/drawing/2014/main" id="{2D385A4F-578F-47B1-9C43-BACCB13293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18446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6035" name="Line 19">
            <a:extLst>
              <a:ext uri="{FF2B5EF4-FFF2-40B4-BE49-F238E27FC236}">
                <a16:creationId xmlns:a16="http://schemas.microsoft.com/office/drawing/2014/main" id="{5FAC092D-D732-4975-BAF4-40667AE33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6125" y="1844675"/>
            <a:ext cx="6842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86036" name="Object 20">
            <a:extLst>
              <a:ext uri="{FF2B5EF4-FFF2-40B4-BE49-F238E27FC236}">
                <a16:creationId xmlns:a16="http://schemas.microsoft.com/office/drawing/2014/main" id="{F6BA3160-FC65-4984-A0AE-F1AB36A32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9363" y="2852738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10" imgW="253800" imgH="203040" progId="Equation.DSMT4">
                  <p:embed/>
                </p:oleObj>
              </mc:Choice>
              <mc:Fallback>
                <p:oleObj name="Equation" r:id="rId10" imgW="2538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2852738"/>
                        <a:ext cx="254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7" name="Object 21">
            <a:extLst>
              <a:ext uri="{FF2B5EF4-FFF2-40B4-BE49-F238E27FC236}">
                <a16:creationId xmlns:a16="http://schemas.microsoft.com/office/drawing/2014/main" id="{EDC0725B-8989-4D43-BEBE-B7DD27D72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7002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0021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8" name="Object 22">
            <a:extLst>
              <a:ext uri="{FF2B5EF4-FFF2-40B4-BE49-F238E27FC236}">
                <a16:creationId xmlns:a16="http://schemas.microsoft.com/office/drawing/2014/main" id="{53FC31B4-9E4C-4CAB-BD69-3C08BA937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484313"/>
          <a:ext cx="2873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484313"/>
                        <a:ext cx="28733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9" name="Line 23">
            <a:extLst>
              <a:ext uri="{FF2B5EF4-FFF2-40B4-BE49-F238E27FC236}">
                <a16:creationId xmlns:a16="http://schemas.microsoft.com/office/drawing/2014/main" id="{A1EC100B-0756-4CBF-BFAE-80D0713165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2781300"/>
            <a:ext cx="0" cy="1619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6040" name="Line 24">
            <a:extLst>
              <a:ext uri="{FF2B5EF4-FFF2-40B4-BE49-F238E27FC236}">
                <a16:creationId xmlns:a16="http://schemas.microsoft.com/office/drawing/2014/main" id="{D5715597-8D9F-4B7F-BBE6-F1477962C0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44005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86041" name="Object 25">
            <a:extLst>
              <a:ext uri="{FF2B5EF4-FFF2-40B4-BE49-F238E27FC236}">
                <a16:creationId xmlns:a16="http://schemas.microsoft.com/office/drawing/2014/main" id="{8C754D73-72CD-4CFD-99CE-A971BE5D3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2600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003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2" name="Object 26">
            <a:extLst>
              <a:ext uri="{FF2B5EF4-FFF2-40B4-BE49-F238E27FC236}">
                <a16:creationId xmlns:a16="http://schemas.microsoft.com/office/drawing/2014/main" id="{69D49E4E-AC8D-4CEA-B37A-8D3F80E83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4292600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18" imgW="203040" imgH="177480" progId="Equation.DSMT4">
                  <p:embed/>
                </p:oleObj>
              </mc:Choice>
              <mc:Fallback>
                <p:oleObj name="Equation" r:id="rId18" imgW="20304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292600"/>
                        <a:ext cx="2032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3" name="Line 27">
            <a:extLst>
              <a:ext uri="{FF2B5EF4-FFF2-40B4-BE49-F238E27FC236}">
                <a16:creationId xmlns:a16="http://schemas.microsoft.com/office/drawing/2014/main" id="{F1BB6339-99C7-4615-8C14-9397C2608A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" y="1125538"/>
            <a:ext cx="2519363" cy="3635375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86044" name="Object 28">
            <a:extLst>
              <a:ext uri="{FF2B5EF4-FFF2-40B4-BE49-F238E27FC236}">
                <a16:creationId xmlns:a16="http://schemas.microsoft.com/office/drawing/2014/main" id="{FF1CAFB0-8477-4CB4-98D0-B9B6644A57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184650"/>
          <a:ext cx="50958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20" imgW="368280" imgH="253800" progId="Equation.DSMT4">
                  <p:embed/>
                </p:oleObj>
              </mc:Choice>
              <mc:Fallback>
                <p:oleObj name="Equation" r:id="rId20" imgW="368280" imgH="253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184650"/>
                        <a:ext cx="50958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5" name="Line 29">
            <a:extLst>
              <a:ext uri="{FF2B5EF4-FFF2-40B4-BE49-F238E27FC236}">
                <a16:creationId xmlns:a16="http://schemas.microsoft.com/office/drawing/2014/main" id="{8D7DF462-812B-4787-8550-52DFE12D5F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5038" y="873125"/>
            <a:ext cx="2449512" cy="4500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86046" name="Object 30">
            <a:extLst>
              <a:ext uri="{FF2B5EF4-FFF2-40B4-BE49-F238E27FC236}">
                <a16:creationId xmlns:a16="http://schemas.microsoft.com/office/drawing/2014/main" id="{370ADB0B-9B6C-4654-BE20-C4D0E6001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263" y="944563"/>
          <a:ext cx="4794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22" imgW="380880" imgH="253800" progId="Equation.DSMT4">
                  <p:embed/>
                </p:oleObj>
              </mc:Choice>
              <mc:Fallback>
                <p:oleObj name="Equation" r:id="rId22" imgW="380880" imgH="253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944563"/>
                        <a:ext cx="4794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7" name="Object 31">
            <a:extLst>
              <a:ext uri="{FF2B5EF4-FFF2-40B4-BE49-F238E27FC236}">
                <a16:creationId xmlns:a16="http://schemas.microsoft.com/office/drawing/2014/main" id="{99259F0F-1C48-463E-A835-196763819A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450850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24" imgW="164880" imgH="164880" progId="Equation.DSMT4">
                  <p:embed/>
                </p:oleObj>
              </mc:Choice>
              <mc:Fallback>
                <p:oleObj name="Equation" r:id="rId24" imgW="16488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50850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8" name="WordArt 32">
            <a:extLst>
              <a:ext uri="{FF2B5EF4-FFF2-40B4-BE49-F238E27FC236}">
                <a16:creationId xmlns:a16="http://schemas.microsoft.com/office/drawing/2014/main" id="{CC74879B-2BD1-467D-96BA-341D573F5F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0650" y="3357563"/>
            <a:ext cx="1150938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6049" name="Rectangle 33">
            <a:extLst>
              <a:ext uri="{FF2B5EF4-FFF2-40B4-BE49-F238E27FC236}">
                <a16:creationId xmlns:a16="http://schemas.microsoft.com/office/drawing/2014/main" id="{950F1004-F44B-4CF6-9007-403B76DCC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2781300"/>
            <a:ext cx="1436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بالمستقيمين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50" name="Object 34">
            <a:extLst>
              <a:ext uri="{FF2B5EF4-FFF2-40B4-BE49-F238E27FC236}">
                <a16:creationId xmlns:a16="http://schemas.microsoft.com/office/drawing/2014/main" id="{CDB41D06-3662-499B-9DDC-1B8612250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2781300"/>
          <a:ext cx="8636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26" imgW="368280" imgH="253800" progId="Equation.DSMT4">
                  <p:embed/>
                </p:oleObj>
              </mc:Choice>
              <mc:Fallback>
                <p:oleObj name="Equation" r:id="rId26" imgW="368280" imgH="253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781300"/>
                        <a:ext cx="8636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51" name="Rectangle 35">
            <a:extLst>
              <a:ext uri="{FF2B5EF4-FFF2-40B4-BE49-F238E27FC236}">
                <a16:creationId xmlns:a16="http://schemas.microsoft.com/office/drawing/2014/main" id="{02855471-A614-4CB8-BA55-DBB8887AB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636838"/>
            <a:ext cx="4524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52" name="Object 36">
            <a:extLst>
              <a:ext uri="{FF2B5EF4-FFF2-40B4-BE49-F238E27FC236}">
                <a16:creationId xmlns:a16="http://schemas.microsoft.com/office/drawing/2014/main" id="{31DD5201-D677-41E5-BE1E-A8924394DB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3550" y="2781300"/>
          <a:ext cx="827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28" imgW="380880" imgH="253800" progId="Equation.DSMT4">
                  <p:embed/>
                </p:oleObj>
              </mc:Choice>
              <mc:Fallback>
                <p:oleObj name="Equation" r:id="rId28" imgW="38088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781300"/>
                        <a:ext cx="827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53" name="Rectangle 37">
            <a:extLst>
              <a:ext uri="{FF2B5EF4-FFF2-40B4-BE49-F238E27FC236}">
                <a16:creationId xmlns:a16="http://schemas.microsoft.com/office/drawing/2014/main" id="{54306E13-2880-4BE1-8EF5-761C1635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6540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6071" name="Rectangle 55">
            <a:extLst>
              <a:ext uri="{FF2B5EF4-FFF2-40B4-BE49-F238E27FC236}">
                <a16:creationId xmlns:a16="http://schemas.microsoft.com/office/drawing/2014/main" id="{FBD36C11-FD6F-499D-9DCB-05C91B7E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4076700"/>
            <a:ext cx="4886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 إيجاد الدالة الخطية  التي تمثيلها البياني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72" name="Object 56">
            <a:extLst>
              <a:ext uri="{FF2B5EF4-FFF2-40B4-BE49-F238E27FC236}">
                <a16:creationId xmlns:a16="http://schemas.microsoft.com/office/drawing/2014/main" id="{C4D327C5-DE0C-41AF-9E67-14E3C7D03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4689475"/>
          <a:ext cx="654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30" imgW="368280" imgH="253800" progId="Equation.DSMT4">
                  <p:embed/>
                </p:oleObj>
              </mc:Choice>
              <mc:Fallback>
                <p:oleObj name="Equation" r:id="rId30" imgW="368280" imgH="2538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4689475"/>
                        <a:ext cx="6540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73" name="Rectangle 57">
            <a:extLst>
              <a:ext uri="{FF2B5EF4-FFF2-40B4-BE49-F238E27FC236}">
                <a16:creationId xmlns:a16="http://schemas.microsoft.com/office/drawing/2014/main" id="{9D94B2A5-CBB8-4A8C-9829-F8EF43FC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4581525"/>
            <a:ext cx="1047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74" name="Rectangle 58">
            <a:extLst>
              <a:ext uri="{FF2B5EF4-FFF2-40B4-BE49-F238E27FC236}">
                <a16:creationId xmlns:a16="http://schemas.microsoft.com/office/drawing/2014/main" id="{7E6AF8F4-C16A-40DC-825D-2E88FF23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365625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6075" name="Rectangle 59">
            <a:extLst>
              <a:ext uri="{FF2B5EF4-FFF2-40B4-BE49-F238E27FC236}">
                <a16:creationId xmlns:a16="http://schemas.microsoft.com/office/drawing/2014/main" id="{DAE46428-832A-452B-A173-A700C227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084763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نسمي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76" name="Object 60">
            <a:extLst>
              <a:ext uri="{FF2B5EF4-FFF2-40B4-BE49-F238E27FC236}">
                <a16:creationId xmlns:a16="http://schemas.microsoft.com/office/drawing/2014/main" id="{4FE9A07A-1276-467A-BB3C-13515FFF5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5157788"/>
          <a:ext cx="4318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32" imgW="152280" imgH="164880" progId="Equation.DSMT4">
                  <p:embed/>
                </p:oleObj>
              </mc:Choice>
              <mc:Fallback>
                <p:oleObj name="Equation" r:id="rId32" imgW="152280" imgH="1648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157788"/>
                        <a:ext cx="4318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77" name="Rectangle 61">
            <a:extLst>
              <a:ext uri="{FF2B5EF4-FFF2-40B4-BE49-F238E27FC236}">
                <a16:creationId xmlns:a16="http://schemas.microsoft.com/office/drawing/2014/main" id="{109BA8BC-CB85-4D8B-B1DA-569F6771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121275"/>
            <a:ext cx="911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78" name="Object 62">
            <a:extLst>
              <a:ext uri="{FF2B5EF4-FFF2-40B4-BE49-F238E27FC236}">
                <a16:creationId xmlns:a16="http://schemas.microsoft.com/office/drawing/2014/main" id="{115B9D13-4D5F-49B3-A69C-B35E442DB9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5157788"/>
          <a:ext cx="1873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34" imgW="698400" imgH="253800" progId="Equation.DSMT4">
                  <p:embed/>
                </p:oleObj>
              </mc:Choice>
              <mc:Fallback>
                <p:oleObj name="Equation" r:id="rId34" imgW="698400" imgH="2538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5157788"/>
                        <a:ext cx="1873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79" name="Rectangle 63">
            <a:extLst>
              <a:ext uri="{FF2B5EF4-FFF2-40B4-BE49-F238E27FC236}">
                <a16:creationId xmlns:a16="http://schemas.microsoft.com/office/drawing/2014/main" id="{4D7577DB-C0F4-464D-A926-5A06F836B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5121275"/>
            <a:ext cx="29257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الخطية التي تمثيلها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80" name="Object 64">
            <a:extLst>
              <a:ext uri="{FF2B5EF4-FFF2-40B4-BE49-F238E27FC236}">
                <a16:creationId xmlns:a16="http://schemas.microsoft.com/office/drawing/2014/main" id="{A5A73688-4E7D-4C80-B2AD-631C825A24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5157788"/>
          <a:ext cx="7969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36" imgW="368280" imgH="253800" progId="Equation.DSMT4">
                  <p:embed/>
                </p:oleObj>
              </mc:Choice>
              <mc:Fallback>
                <p:oleObj name="Equation" r:id="rId36" imgW="368280" imgH="2538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5157788"/>
                        <a:ext cx="7969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81" name="Rectangle 65">
            <a:extLst>
              <a:ext uri="{FF2B5EF4-FFF2-40B4-BE49-F238E27FC236}">
                <a16:creationId xmlns:a16="http://schemas.microsoft.com/office/drawing/2014/main" id="{0C39B604-35B5-4F04-8CBB-3D6F86AF2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5876925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82" name="Object 66">
            <a:extLst>
              <a:ext uri="{FF2B5EF4-FFF2-40B4-BE49-F238E27FC236}">
                <a16:creationId xmlns:a16="http://schemas.microsoft.com/office/drawing/2014/main" id="{1D666915-5392-49DA-8328-8BA1CCFEF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8738" y="5949950"/>
          <a:ext cx="13668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38" imgW="711000" imgH="253800" progId="Equation.DSMT4">
                  <p:embed/>
                </p:oleObj>
              </mc:Choice>
              <mc:Fallback>
                <p:oleObj name="Equation" r:id="rId38" imgW="711000" imgH="2538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5949950"/>
                        <a:ext cx="13668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83" name="Rectangle 67">
            <a:extLst>
              <a:ext uri="{FF2B5EF4-FFF2-40B4-BE49-F238E27FC236}">
                <a16:creationId xmlns:a16="http://schemas.microsoft.com/office/drawing/2014/main" id="{EB21544E-2018-48AB-80CD-94D32D4A5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5876925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84" name="Object 68">
            <a:extLst>
              <a:ext uri="{FF2B5EF4-FFF2-40B4-BE49-F238E27FC236}">
                <a16:creationId xmlns:a16="http://schemas.microsoft.com/office/drawing/2014/main" id="{B2981100-752D-4A3F-921C-79673BE03E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5949950"/>
          <a:ext cx="295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40" imgW="114120" imgH="177480" progId="Equation.DSMT4">
                  <p:embed/>
                </p:oleObj>
              </mc:Choice>
              <mc:Fallback>
                <p:oleObj name="Equation" r:id="rId40" imgW="114120" imgH="1774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5949950"/>
                        <a:ext cx="2952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85" name="Rectangle 69">
            <a:extLst>
              <a:ext uri="{FF2B5EF4-FFF2-40B4-BE49-F238E27FC236}">
                <a16:creationId xmlns:a16="http://schemas.microsoft.com/office/drawing/2014/main" id="{83A4D248-FE3C-419D-AD6B-EECA5402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5949950"/>
            <a:ext cx="15382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 العدد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86" name="Object 70">
            <a:extLst>
              <a:ext uri="{FF2B5EF4-FFF2-40B4-BE49-F238E27FC236}">
                <a16:creationId xmlns:a16="http://schemas.microsoft.com/office/drawing/2014/main" id="{115D89F7-CE6A-451F-8784-8E92B9797B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5984875"/>
          <a:ext cx="6111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42" imgW="253800" imgH="203040" progId="Equation.DSMT4">
                  <p:embed/>
                </p:oleObj>
              </mc:Choice>
              <mc:Fallback>
                <p:oleObj name="Equation" r:id="rId42" imgW="253800" imgH="20304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984875"/>
                        <a:ext cx="6111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87" name="Rectangle 71">
            <a:extLst>
              <a:ext uri="{FF2B5EF4-FFF2-40B4-BE49-F238E27FC236}">
                <a16:creationId xmlns:a16="http://schemas.microsoft.com/office/drawing/2014/main" id="{44BF79B6-1770-4727-922E-F8ACCF26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5949950"/>
            <a:ext cx="16716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بواسطة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6088" name="Object 72">
            <a:extLst>
              <a:ext uri="{FF2B5EF4-FFF2-40B4-BE49-F238E27FC236}">
                <a16:creationId xmlns:a16="http://schemas.microsoft.com/office/drawing/2014/main" id="{B92BE3FB-61E4-482D-A626-8594FD57BC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949950"/>
          <a:ext cx="2889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44" imgW="152280" imgH="164880" progId="Equation.DSMT4">
                  <p:embed/>
                </p:oleObj>
              </mc:Choice>
              <mc:Fallback>
                <p:oleObj name="Equation" r:id="rId44" imgW="152280" imgH="1648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949950"/>
                        <a:ext cx="2889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89" name="Rectangle 73">
            <a:extLst>
              <a:ext uri="{FF2B5EF4-FFF2-40B4-BE49-F238E27FC236}">
                <a16:creationId xmlns:a16="http://schemas.microsoft.com/office/drawing/2014/main" id="{58B42FB2-27EA-4748-BBAE-633F3A661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569753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60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3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3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3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3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70" decel="1000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770" decel="100000"/>
                                        <p:tgtEl>
                                          <p:spTgt spid="86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4" dur="77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6" dur="77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8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3000" fill="hold"/>
                                        <p:tgtEl>
                                          <p:spTgt spid="8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3000" fill="hold"/>
                                        <p:tgtEl>
                                          <p:spTgt spid="8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0" fill="hold"/>
                                        <p:tgtEl>
                                          <p:spTgt spid="8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8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8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8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6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6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8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8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3000" fill="hold"/>
                                        <p:tgtEl>
                                          <p:spTgt spid="86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86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8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8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8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8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0"/>
                                        <p:tgtEl>
                                          <p:spTgt spid="86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30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30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30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0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3000" fill="hold"/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3000" fill="hold"/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3000" fill="hold"/>
                                        <p:tgtEl>
                                          <p:spTgt spid="8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000" fill="hold"/>
                                        <p:tgtEl>
                                          <p:spTgt spid="8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0" fill="hold"/>
                                        <p:tgtEl>
                                          <p:spTgt spid="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000" fill="hold"/>
                                        <p:tgtEl>
                                          <p:spTgt spid="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8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8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nimBg="1"/>
      <p:bldP spid="86023" grpId="0"/>
      <p:bldP spid="86024" grpId="0"/>
      <p:bldP spid="86028" grpId="0"/>
      <p:bldP spid="86029" grpId="0"/>
      <p:bldP spid="86030" grpId="0"/>
      <p:bldP spid="86031" grpId="0"/>
      <p:bldP spid="86032" grpId="0"/>
      <p:bldP spid="86049" grpId="0"/>
      <p:bldP spid="86051" grpId="0"/>
      <p:bldP spid="86053" grpId="0"/>
      <p:bldP spid="86071" grpId="0"/>
      <p:bldP spid="86073" grpId="0"/>
      <p:bldP spid="86074" grpId="0"/>
      <p:bldP spid="86075" grpId="0"/>
      <p:bldP spid="86077" grpId="0"/>
      <p:bldP spid="86079" grpId="0"/>
      <p:bldP spid="86081" grpId="0"/>
      <p:bldP spid="86083" grpId="0"/>
      <p:bldP spid="86085" grpId="0"/>
      <p:bldP spid="86087" grpId="0"/>
      <p:bldP spid="860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975C7309-A75B-49FA-AAF8-D224E8984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67058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fr-FR" altLang="fr-FR"/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8597F0C5-5281-404B-95DC-60B86FD0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12763"/>
            <a:ext cx="1512887" cy="519112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229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2AEA788-08FC-4C86-9697-442455FF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49275"/>
            <a:ext cx="755650" cy="468313"/>
          </a:xfrm>
          <a:prstGeom prst="actionButtonBackPrevious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fr-FR"/>
          </a:p>
        </p:txBody>
      </p:sp>
      <p:sp>
        <p:nvSpPr>
          <p:cNvPr id="180230" name="Rectangle 6">
            <a:extLst>
              <a:ext uri="{FF2B5EF4-FFF2-40B4-BE49-F238E27FC236}">
                <a16:creationId xmlns:a16="http://schemas.microsoft.com/office/drawing/2014/main" id="{8D5AABE7-7536-4E3F-99DA-52B854D8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1592263"/>
            <a:ext cx="1403350" cy="519112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231" name="Rectangle 7">
            <a:extLst>
              <a:ext uri="{FF2B5EF4-FFF2-40B4-BE49-F238E27FC236}">
                <a16:creationId xmlns:a16="http://schemas.microsoft.com/office/drawing/2014/main" id="{79B6B19E-FD53-4BF3-B3D4-BBEBBC01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673350"/>
            <a:ext cx="1512888" cy="519113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232" name="Rectangle 8">
            <a:extLst>
              <a:ext uri="{FF2B5EF4-FFF2-40B4-BE49-F238E27FC236}">
                <a16:creationId xmlns:a16="http://schemas.microsoft.com/office/drawing/2014/main" id="{599CBE95-F517-442A-B90D-5DF13CC7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3789363"/>
            <a:ext cx="1512888" cy="519112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234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1C86AF0-6863-4B40-A65A-8DA42E05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557338"/>
            <a:ext cx="755650" cy="468312"/>
          </a:xfrm>
          <a:prstGeom prst="actionButtonBackPrevious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fr-FR"/>
          </a:p>
        </p:txBody>
      </p:sp>
      <p:sp>
        <p:nvSpPr>
          <p:cNvPr id="180235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B48F62E-C2AE-41E5-9A41-DE42AA3C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744788"/>
            <a:ext cx="755650" cy="468312"/>
          </a:xfrm>
          <a:prstGeom prst="actionButtonBackPrevious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fr-FR"/>
          </a:p>
        </p:txBody>
      </p:sp>
      <p:sp>
        <p:nvSpPr>
          <p:cNvPr id="180236" name="AutoShape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C479A95-1D7D-4E59-B92F-23D161B4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3860800"/>
            <a:ext cx="755650" cy="468313"/>
          </a:xfrm>
          <a:prstGeom prst="actionButtonBackPrevious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fr-FR"/>
          </a:p>
        </p:txBody>
      </p:sp>
      <p:sp>
        <p:nvSpPr>
          <p:cNvPr id="180237" name="WordArt 13">
            <a:hlinkClick r:id="rId2" action="ppaction://hlinksldjump"/>
            <a:extLst>
              <a:ext uri="{FF2B5EF4-FFF2-40B4-BE49-F238E27FC236}">
                <a16:creationId xmlns:a16="http://schemas.microsoft.com/office/drawing/2014/main" id="{3E8ED15C-4F27-4F39-8B6B-34B38A2E50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3463" y="368300"/>
            <a:ext cx="27686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1- الدالة الخطيةو التآلفية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80238" name="WordArt 14">
            <a:hlinkClick r:id="rId3" action="ppaction://hlinksldjump"/>
            <a:extLst>
              <a:ext uri="{FF2B5EF4-FFF2-40B4-BE49-F238E27FC236}">
                <a16:creationId xmlns:a16="http://schemas.microsoft.com/office/drawing/2014/main" id="{4C1F4538-654C-4D05-BA70-09D9142963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9500" y="2889250"/>
            <a:ext cx="38528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3- تطبيقات التناسبية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80239" name="WordArt 15">
            <a:hlinkClick r:id="rId4" action="ppaction://hlinksldjump"/>
            <a:extLst>
              <a:ext uri="{FF2B5EF4-FFF2-40B4-BE49-F238E27FC236}">
                <a16:creationId xmlns:a16="http://schemas.microsoft.com/office/drawing/2014/main" id="{C715D397-8C45-45FA-AEDE-01A970C3C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5038" y="1449388"/>
            <a:ext cx="40862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2- التمثيل البياني لدالة خطيةو التآلفية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80240" name="WordArt 16">
            <a:hlinkClick r:id="rId5" action="ppaction://hlinksldjump"/>
            <a:extLst>
              <a:ext uri="{FF2B5EF4-FFF2-40B4-BE49-F238E27FC236}">
                <a16:creationId xmlns:a16="http://schemas.microsoft.com/office/drawing/2014/main" id="{FA7D2AE0-63A6-493D-8AE7-0AEACA8E92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7563" y="3644900"/>
            <a:ext cx="2646362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4-تمارين و مسائل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802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80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80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802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  <p:bldP spid="180229" grpId="0" animBg="1"/>
      <p:bldP spid="180230" grpId="0" animBg="1"/>
      <p:bldP spid="180231" grpId="0" animBg="1"/>
      <p:bldP spid="180232" grpId="0" animBg="1"/>
      <p:bldP spid="180234" grpId="0" animBg="1"/>
      <p:bldP spid="180235" grpId="0" animBg="1"/>
      <p:bldP spid="1802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id="{F37F3D5B-EED7-403C-B60A-1E0529E70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graphicFrame>
        <p:nvGraphicFramePr>
          <p:cNvPr id="121860" name="Object 4">
            <a:extLst>
              <a:ext uri="{FF2B5EF4-FFF2-40B4-BE49-F238E27FC236}">
                <a16:creationId xmlns:a16="http://schemas.microsoft.com/office/drawing/2014/main" id="{A245825F-FF86-4090-9164-61700009A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225425"/>
          <a:ext cx="1436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3" imgW="711000" imgH="253800" progId="Equation.DSMT4">
                  <p:embed/>
                </p:oleObj>
              </mc:Choice>
              <mc:Fallback>
                <p:oleObj name="Equation" r:id="rId3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25425"/>
                        <a:ext cx="1436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5">
            <a:extLst>
              <a:ext uri="{FF2B5EF4-FFF2-40B4-BE49-F238E27FC236}">
                <a16:creationId xmlns:a16="http://schemas.microsoft.com/office/drawing/2014/main" id="{0DDEBE25-7C6C-48CA-A93A-D440E3C5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0"/>
            <a:ext cx="863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يعني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62" name="Object 6">
            <a:extLst>
              <a:ext uri="{FF2B5EF4-FFF2-40B4-BE49-F238E27FC236}">
                <a16:creationId xmlns:a16="http://schemas.microsoft.com/office/drawing/2014/main" id="{C1D2B5E8-EA4B-4FA0-A70D-2229BC02D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96863"/>
          <a:ext cx="13319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5" imgW="672840" imgH="203040" progId="Equation.DSMT4">
                  <p:embed/>
                </p:oleObj>
              </mc:Choice>
              <mc:Fallback>
                <p:oleObj name="Equation" r:id="rId5" imgW="6728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96863"/>
                        <a:ext cx="13319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3" name="Object 7">
            <a:extLst>
              <a:ext uri="{FF2B5EF4-FFF2-40B4-BE49-F238E27FC236}">
                <a16:creationId xmlns:a16="http://schemas.microsoft.com/office/drawing/2014/main" id="{F821322B-03D2-48CA-9A5B-84E2C2E8E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0"/>
          <a:ext cx="7905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7" imgW="380880" imgH="393480" progId="Equation.DSMT4">
                  <p:embed/>
                </p:oleObj>
              </mc:Choice>
              <mc:Fallback>
                <p:oleObj name="Equation" r:id="rId7" imgW="380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0"/>
                        <a:ext cx="790575" cy="8731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4" name="Rectangle 8">
            <a:extLst>
              <a:ext uri="{FF2B5EF4-FFF2-40B4-BE49-F238E27FC236}">
                <a16:creationId xmlns:a16="http://schemas.microsoft.com/office/drawing/2014/main" id="{E2978004-0F35-4A24-A35A-604BC4A6E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260350"/>
            <a:ext cx="698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65" name="Object 9">
            <a:extLst>
              <a:ext uri="{FF2B5EF4-FFF2-40B4-BE49-F238E27FC236}">
                <a16:creationId xmlns:a16="http://schemas.microsoft.com/office/drawing/2014/main" id="{C20E9282-FCFB-4E80-879F-6B6FF3BAF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0"/>
          <a:ext cx="10810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9" imgW="507960" imgH="419040" progId="Equation.DSMT4">
                  <p:embed/>
                </p:oleObj>
              </mc:Choice>
              <mc:Fallback>
                <p:oleObj name="Equation" r:id="rId9" imgW="50796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0"/>
                        <a:ext cx="10810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6" name="Rectangle 10">
            <a:extLst>
              <a:ext uri="{FF2B5EF4-FFF2-40B4-BE49-F238E27FC236}">
                <a16:creationId xmlns:a16="http://schemas.microsoft.com/office/drawing/2014/main" id="{D2E18D84-31C8-4576-A407-DFA8F682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260350"/>
            <a:ext cx="4841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1867" name="Rectangle 11">
            <a:extLst>
              <a:ext uri="{FF2B5EF4-FFF2-40B4-BE49-F238E27FC236}">
                <a16:creationId xmlns:a16="http://schemas.microsoft.com/office/drawing/2014/main" id="{BA6F6784-EA5C-4F52-91FB-D916FFF2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81075"/>
            <a:ext cx="381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العبارة الجبرية للدالة الخطية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68" name="Object 12">
            <a:extLst>
              <a:ext uri="{FF2B5EF4-FFF2-40B4-BE49-F238E27FC236}">
                <a16:creationId xmlns:a16="http://schemas.microsoft.com/office/drawing/2014/main" id="{FF03A472-F21C-484D-A24A-E8FF23647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908050"/>
          <a:ext cx="450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08050"/>
                        <a:ext cx="4508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9" name="Rectangle 13">
            <a:extLst>
              <a:ext uri="{FF2B5EF4-FFF2-40B4-BE49-F238E27FC236}">
                <a16:creationId xmlns:a16="http://schemas.microsoft.com/office/drawing/2014/main" id="{1B4EC6A3-012C-4167-9E64-ED10E66E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908050"/>
            <a:ext cx="1420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التي تمثيلها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70" name="Object 14">
            <a:extLst>
              <a:ext uri="{FF2B5EF4-FFF2-40B4-BE49-F238E27FC236}">
                <a16:creationId xmlns:a16="http://schemas.microsoft.com/office/drawing/2014/main" id="{FBC3A690-A3AC-4552-B3D0-DD5F5EDBD0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944563"/>
          <a:ext cx="7191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13" imgW="368280" imgH="253800" progId="Equation.DSMT4">
                  <p:embed/>
                </p:oleObj>
              </mc:Choice>
              <mc:Fallback>
                <p:oleObj name="Equation" r:id="rId13" imgW="3682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44563"/>
                        <a:ext cx="7191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1" name="Rectangle 15">
            <a:extLst>
              <a:ext uri="{FF2B5EF4-FFF2-40B4-BE49-F238E27FC236}">
                <a16:creationId xmlns:a16="http://schemas.microsoft.com/office/drawing/2014/main" id="{FCF5D90F-FB4A-427B-906A-D6148585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750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72" name="Object 16">
            <a:extLst>
              <a:ext uri="{FF2B5EF4-FFF2-40B4-BE49-F238E27FC236}">
                <a16:creationId xmlns:a16="http://schemas.microsoft.com/office/drawing/2014/main" id="{635C77CE-F5D1-40F7-BB55-BA8EC82AB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873125"/>
          <a:ext cx="15351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5" imgW="761760" imgH="393480" progId="Equation.DSMT4">
                  <p:embed/>
                </p:oleObj>
              </mc:Choice>
              <mc:Fallback>
                <p:oleObj name="Equation" r:id="rId15" imgW="76176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73125"/>
                        <a:ext cx="1535113" cy="709613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3" name="Rectangle 17">
            <a:extLst>
              <a:ext uri="{FF2B5EF4-FFF2-40B4-BE49-F238E27FC236}">
                <a16:creationId xmlns:a16="http://schemas.microsoft.com/office/drawing/2014/main" id="{D2CC35CD-D83E-4F59-B251-EB2AE3645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592263"/>
            <a:ext cx="58499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إيجاد الدالة الخطية  التي تمثيلها البياني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74" name="Object 18">
            <a:extLst>
              <a:ext uri="{FF2B5EF4-FFF2-40B4-BE49-F238E27FC236}">
                <a16:creationId xmlns:a16="http://schemas.microsoft.com/office/drawing/2014/main" id="{87B06191-3DD7-4B35-8960-D6922F4E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1592263"/>
          <a:ext cx="720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17" imgW="380880" imgH="253800" progId="Equation.DSMT4">
                  <p:embed/>
                </p:oleObj>
              </mc:Choice>
              <mc:Fallback>
                <p:oleObj name="Equation" r:id="rId17" imgW="3808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592263"/>
                        <a:ext cx="7207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5" name="Rectangle 19">
            <a:extLst>
              <a:ext uri="{FF2B5EF4-FFF2-40B4-BE49-F238E27FC236}">
                <a16:creationId xmlns:a16="http://schemas.microsoft.com/office/drawing/2014/main" id="{6B580B94-ED38-4A4C-941D-4179239BB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23348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21876" name="Rectangle 20">
            <a:extLst>
              <a:ext uri="{FF2B5EF4-FFF2-40B4-BE49-F238E27FC236}">
                <a16:creationId xmlns:a16="http://schemas.microsoft.com/office/drawing/2014/main" id="{7C382E84-A81E-4CDE-ACA7-068E118F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0" y="2133600"/>
            <a:ext cx="9080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نسمي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77" name="Object 21">
            <a:extLst>
              <a:ext uri="{FF2B5EF4-FFF2-40B4-BE49-F238E27FC236}">
                <a16:creationId xmlns:a16="http://schemas.microsoft.com/office/drawing/2014/main" id="{056363C7-B3AD-4BDE-8D11-CF7A053B4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2097088"/>
          <a:ext cx="4889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097088"/>
                        <a:ext cx="4889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8" name="Rectangle 22">
            <a:extLst>
              <a:ext uri="{FF2B5EF4-FFF2-40B4-BE49-F238E27FC236}">
                <a16:creationId xmlns:a16="http://schemas.microsoft.com/office/drawing/2014/main" id="{48C2F56C-0305-4D8E-88A9-4498660A5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2133600"/>
            <a:ext cx="911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79" name="Object 23">
            <a:extLst>
              <a:ext uri="{FF2B5EF4-FFF2-40B4-BE49-F238E27FC236}">
                <a16:creationId xmlns:a16="http://schemas.microsoft.com/office/drawing/2014/main" id="{38EECE9A-B444-4B40-B17E-B0397D9E2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0" y="2097088"/>
          <a:ext cx="18732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21" imgW="723600" imgH="253800" progId="Equation.DSMT4">
                  <p:embed/>
                </p:oleObj>
              </mc:Choice>
              <mc:Fallback>
                <p:oleObj name="Equation" r:id="rId21" imgW="72360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2097088"/>
                        <a:ext cx="18732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0" name="Rectangle 24">
            <a:extLst>
              <a:ext uri="{FF2B5EF4-FFF2-40B4-BE49-F238E27FC236}">
                <a16:creationId xmlns:a16="http://schemas.microsoft.com/office/drawing/2014/main" id="{DFAC113E-A25C-4429-81DE-70587246C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060575"/>
            <a:ext cx="29257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الخطية التي تمثيلها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81" name="Object 25">
            <a:extLst>
              <a:ext uri="{FF2B5EF4-FFF2-40B4-BE49-F238E27FC236}">
                <a16:creationId xmlns:a16="http://schemas.microsoft.com/office/drawing/2014/main" id="{700EF84C-D1C7-4E0A-8AD3-8968A39DA5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060575"/>
          <a:ext cx="7572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23" imgW="380880" imgH="253800" progId="Equation.DSMT4">
                  <p:embed/>
                </p:oleObj>
              </mc:Choice>
              <mc:Fallback>
                <p:oleObj name="Equation" r:id="rId23" imgW="38088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60575"/>
                        <a:ext cx="7572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2" name="Rectangle 26">
            <a:extLst>
              <a:ext uri="{FF2B5EF4-FFF2-40B4-BE49-F238E27FC236}">
                <a16:creationId xmlns:a16="http://schemas.microsoft.com/office/drawing/2014/main" id="{02DD2718-882C-4341-BC9C-9B5737D1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2673350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83" name="Object 27">
            <a:extLst>
              <a:ext uri="{FF2B5EF4-FFF2-40B4-BE49-F238E27FC236}">
                <a16:creationId xmlns:a16="http://schemas.microsoft.com/office/drawing/2014/main" id="{ACF8A465-B2C1-4A01-9561-9B7F9F4BF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5" y="2744788"/>
          <a:ext cx="13319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25" imgW="647640" imgH="253800" progId="Equation.DSMT4">
                  <p:embed/>
                </p:oleObj>
              </mc:Choice>
              <mc:Fallback>
                <p:oleObj name="Equation" r:id="rId25" imgW="647640" imgH="253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744788"/>
                        <a:ext cx="133191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4" name="Rectangle 28">
            <a:extLst>
              <a:ext uri="{FF2B5EF4-FFF2-40B4-BE49-F238E27FC236}">
                <a16:creationId xmlns:a16="http://schemas.microsoft.com/office/drawing/2014/main" id="{7C74E312-071F-45D8-8AB8-6780CC5D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673350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85" name="Object 29">
            <a:extLst>
              <a:ext uri="{FF2B5EF4-FFF2-40B4-BE49-F238E27FC236}">
                <a16:creationId xmlns:a16="http://schemas.microsoft.com/office/drawing/2014/main" id="{1AA05ADE-6BA0-40A7-9D5B-38C3B5220A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2744788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2744788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6" name="Rectangle 30">
            <a:extLst>
              <a:ext uri="{FF2B5EF4-FFF2-40B4-BE49-F238E27FC236}">
                <a16:creationId xmlns:a16="http://schemas.microsoft.com/office/drawing/2014/main" id="{9B8CCE45-5280-4EB8-A34A-C36FC2E7B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708275"/>
            <a:ext cx="15382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 العدد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87" name="Object 31">
            <a:extLst>
              <a:ext uri="{FF2B5EF4-FFF2-40B4-BE49-F238E27FC236}">
                <a16:creationId xmlns:a16="http://schemas.microsoft.com/office/drawing/2014/main" id="{44D39313-F142-4174-9D10-C43C497FF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708275"/>
          <a:ext cx="3254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29" imgW="114120" imgH="177480" progId="Equation.DSMT4">
                  <p:embed/>
                </p:oleObj>
              </mc:Choice>
              <mc:Fallback>
                <p:oleObj name="Equation" r:id="rId29" imgW="11412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708275"/>
                        <a:ext cx="3254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8" name="Rectangle 32">
            <a:extLst>
              <a:ext uri="{FF2B5EF4-FFF2-40B4-BE49-F238E27FC236}">
                <a16:creationId xmlns:a16="http://schemas.microsoft.com/office/drawing/2014/main" id="{6C833FED-E422-44E6-99D0-0EB4344A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36838"/>
            <a:ext cx="167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بواسطة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89" name="Object 33">
            <a:extLst>
              <a:ext uri="{FF2B5EF4-FFF2-40B4-BE49-F238E27FC236}">
                <a16:creationId xmlns:a16="http://schemas.microsoft.com/office/drawing/2014/main" id="{390B125A-5F59-4D87-AF01-DC22E7D0C4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2600325"/>
          <a:ext cx="4556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31" imgW="139680" imgH="164880" progId="Equation.DSMT4">
                  <p:embed/>
                </p:oleObj>
              </mc:Choice>
              <mc:Fallback>
                <p:oleObj name="Equation" r:id="rId31" imgW="139680" imgH="164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600325"/>
                        <a:ext cx="4556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0" name="Rectangle 34">
            <a:extLst>
              <a:ext uri="{FF2B5EF4-FFF2-40B4-BE49-F238E27FC236}">
                <a16:creationId xmlns:a16="http://schemas.microsoft.com/office/drawing/2014/main" id="{036B8A4E-615F-4FB8-B13E-386EC8F0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4950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21891" name="Object 35">
            <a:extLst>
              <a:ext uri="{FF2B5EF4-FFF2-40B4-BE49-F238E27FC236}">
                <a16:creationId xmlns:a16="http://schemas.microsoft.com/office/drawing/2014/main" id="{AC5AE2E2-52C9-41A6-8D5A-2F57AAA66C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3284538"/>
          <a:ext cx="1295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33" imgW="647640" imgH="253800" progId="Equation.DSMT4">
                  <p:embed/>
                </p:oleObj>
              </mc:Choice>
              <mc:Fallback>
                <p:oleObj name="Equation" r:id="rId33" imgW="647640" imgH="253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284538"/>
                        <a:ext cx="1295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2" name="Rectangle 36">
            <a:extLst>
              <a:ext uri="{FF2B5EF4-FFF2-40B4-BE49-F238E27FC236}">
                <a16:creationId xmlns:a16="http://schemas.microsoft.com/office/drawing/2014/main" id="{92775FE4-BB7B-429F-80A4-7D145525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105150"/>
            <a:ext cx="863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يعني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93" name="Object 37">
            <a:extLst>
              <a:ext uri="{FF2B5EF4-FFF2-40B4-BE49-F238E27FC236}">
                <a16:creationId xmlns:a16="http://schemas.microsoft.com/office/drawing/2014/main" id="{6A7DFBB1-16A1-4B0C-86CD-A88C776C6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3738" y="3321050"/>
          <a:ext cx="16843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35" imgW="647640" imgH="177480" progId="Equation.DSMT4">
                  <p:embed/>
                </p:oleObj>
              </mc:Choice>
              <mc:Fallback>
                <p:oleObj name="Equation" r:id="rId35" imgW="64764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3321050"/>
                        <a:ext cx="168433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4" name="Rectangle 38">
            <a:extLst>
              <a:ext uri="{FF2B5EF4-FFF2-40B4-BE49-F238E27FC236}">
                <a16:creationId xmlns:a16="http://schemas.microsoft.com/office/drawing/2014/main" id="{6BD4B5E3-1786-4F36-A998-68DDEC78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3284538"/>
            <a:ext cx="698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95" name="Object 39">
            <a:extLst>
              <a:ext uri="{FF2B5EF4-FFF2-40B4-BE49-F238E27FC236}">
                <a16:creationId xmlns:a16="http://schemas.microsoft.com/office/drawing/2014/main" id="{B8ECFA9E-8B15-4D71-9633-BC37C664D2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3213100"/>
          <a:ext cx="11525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37" imgW="507960" imgH="393480" progId="Equation.DSMT4">
                  <p:embed/>
                </p:oleObj>
              </mc:Choice>
              <mc:Fallback>
                <p:oleObj name="Equation" r:id="rId37" imgW="50796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213100"/>
                        <a:ext cx="1152525" cy="693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6" name="Rectangle 40">
            <a:extLst>
              <a:ext uri="{FF2B5EF4-FFF2-40B4-BE49-F238E27FC236}">
                <a16:creationId xmlns:a16="http://schemas.microsoft.com/office/drawing/2014/main" id="{9ED4F3C5-C9B7-41D6-B265-F846C5FD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4149725"/>
            <a:ext cx="381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العبارة الجبرية للدالة الخطية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97" name="Object 41">
            <a:extLst>
              <a:ext uri="{FF2B5EF4-FFF2-40B4-BE49-F238E27FC236}">
                <a16:creationId xmlns:a16="http://schemas.microsoft.com/office/drawing/2014/main" id="{E2E49517-F9B5-417A-85A2-058444BE9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8513" y="4076700"/>
          <a:ext cx="5175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39" imgW="139680" imgH="164880" progId="Equation.DSMT4">
                  <p:embed/>
                </p:oleObj>
              </mc:Choice>
              <mc:Fallback>
                <p:oleObj name="Equation" r:id="rId39" imgW="139680" imgH="1648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4076700"/>
                        <a:ext cx="5175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8" name="Rectangle 42">
            <a:extLst>
              <a:ext uri="{FF2B5EF4-FFF2-40B4-BE49-F238E27FC236}">
                <a16:creationId xmlns:a16="http://schemas.microsoft.com/office/drawing/2014/main" id="{31B7C570-6031-4274-A7DD-55311C86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113213"/>
            <a:ext cx="14208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التي تمثيلها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899" name="Object 43">
            <a:extLst>
              <a:ext uri="{FF2B5EF4-FFF2-40B4-BE49-F238E27FC236}">
                <a16:creationId xmlns:a16="http://schemas.microsoft.com/office/drawing/2014/main" id="{8A05BBA6-3B71-44C2-B50D-AF1FE5A72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4113213"/>
          <a:ext cx="8636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41" imgW="380880" imgH="253800" progId="Equation.DSMT4">
                  <p:embed/>
                </p:oleObj>
              </mc:Choice>
              <mc:Fallback>
                <p:oleObj name="Equation" r:id="rId41" imgW="380880" imgH="2538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113213"/>
                        <a:ext cx="8636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0" name="Rectangle 44">
            <a:extLst>
              <a:ext uri="{FF2B5EF4-FFF2-40B4-BE49-F238E27FC236}">
                <a16:creationId xmlns:a16="http://schemas.microsoft.com/office/drawing/2014/main" id="{15606300-B963-48DF-936D-2186E573B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113213"/>
            <a:ext cx="750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1901" name="Object 45">
            <a:extLst>
              <a:ext uri="{FF2B5EF4-FFF2-40B4-BE49-F238E27FC236}">
                <a16:creationId xmlns:a16="http://schemas.microsoft.com/office/drawing/2014/main" id="{D0A63BBC-EB7B-4F35-ADDB-B8DE3E63E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076700"/>
          <a:ext cx="14763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43" imgW="850680" imgH="393480" progId="Equation.DSMT4">
                  <p:embed/>
                </p:oleObj>
              </mc:Choice>
              <mc:Fallback>
                <p:oleObj name="Equation" r:id="rId43" imgW="850680" imgH="393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76700"/>
                        <a:ext cx="1476375" cy="754063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20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30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0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1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3000" fill="hold"/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0" fill="hold"/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000" fill="hold"/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0" fill="hold"/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nimBg="1"/>
      <p:bldP spid="121861" grpId="0"/>
      <p:bldP spid="121864" grpId="0"/>
      <p:bldP spid="121867" grpId="0"/>
      <p:bldP spid="121869" grpId="0"/>
      <p:bldP spid="121871" grpId="0"/>
      <p:bldP spid="121873" grpId="0"/>
      <p:bldP spid="121875" grpId="0"/>
      <p:bldP spid="121876" grpId="0"/>
      <p:bldP spid="121878" grpId="0"/>
      <p:bldP spid="121880" grpId="0"/>
      <p:bldP spid="121882" grpId="0"/>
      <p:bldP spid="121884" grpId="0"/>
      <p:bldP spid="121886" grpId="0"/>
      <p:bldP spid="121888" grpId="0"/>
      <p:bldP spid="121890" grpId="0"/>
      <p:bldP spid="121892" grpId="0"/>
      <p:bldP spid="121894" grpId="0"/>
      <p:bldP spid="121896" grpId="0"/>
      <p:bldP spid="121898" grpId="0"/>
      <p:bldP spid="1219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53698AA5-D373-4FA8-AED6-9D8583B40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38823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87044" name="WordArt 4">
            <a:extLst>
              <a:ext uri="{FF2B5EF4-FFF2-40B4-BE49-F238E27FC236}">
                <a16:creationId xmlns:a16="http://schemas.microsoft.com/office/drawing/2014/main" id="{6480795A-AAE9-4F13-B400-6593A47E9C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2338" y="260350"/>
            <a:ext cx="1655762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التمرين الرابع: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7045" name="Object 5">
            <a:extLst>
              <a:ext uri="{FF2B5EF4-FFF2-40B4-BE49-F238E27FC236}">
                <a16:creationId xmlns:a16="http://schemas.microsoft.com/office/drawing/2014/main" id="{4367F24F-7DA5-4276-ACB3-1E78E149B5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260350"/>
          <a:ext cx="5175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60350"/>
                        <a:ext cx="5175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Rectangle 6">
            <a:extLst>
              <a:ext uri="{FF2B5EF4-FFF2-40B4-BE49-F238E27FC236}">
                <a16:creationId xmlns:a16="http://schemas.microsoft.com/office/drawing/2014/main" id="{C88ACD83-E23B-4A84-A4A0-3E85FC958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296863"/>
            <a:ext cx="2290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دالة تآلفية معرفة 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7047" name="Object 7">
            <a:extLst>
              <a:ext uri="{FF2B5EF4-FFF2-40B4-BE49-F238E27FC236}">
                <a16:creationId xmlns:a16="http://schemas.microsoft.com/office/drawing/2014/main" id="{9B135CA9-2994-46C9-A671-D78434200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260350"/>
          <a:ext cx="13017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60350"/>
                        <a:ext cx="13017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8">
            <a:extLst>
              <a:ext uri="{FF2B5EF4-FFF2-40B4-BE49-F238E27FC236}">
                <a16:creationId xmlns:a16="http://schemas.microsoft.com/office/drawing/2014/main" id="{3AB27420-2B9D-4DF3-AC6E-F94562EB3E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368300"/>
          <a:ext cx="254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7" imgW="88560" imgH="126720" progId="Equation.DSMT4">
                  <p:embed/>
                </p:oleObj>
              </mc:Choice>
              <mc:Fallback>
                <p:oleObj name="Equation" r:id="rId7" imgW="88560" imgH="126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68300"/>
                        <a:ext cx="254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>
            <a:extLst>
              <a:ext uri="{FF2B5EF4-FFF2-40B4-BE49-F238E27FC236}">
                <a16:creationId xmlns:a16="http://schemas.microsoft.com/office/drawing/2014/main" id="{087FE0FF-7F58-4CB4-8609-62831C60D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296863"/>
          <a:ext cx="12652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9" imgW="583920" imgH="253800" progId="Equation.DSMT4">
                  <p:embed/>
                </p:oleObj>
              </mc:Choice>
              <mc:Fallback>
                <p:oleObj name="Equation" r:id="rId9" imgW="58392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96863"/>
                        <a:ext cx="126523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0" name="Rectangle 10">
            <a:extLst>
              <a:ext uri="{FF2B5EF4-FFF2-40B4-BE49-F238E27FC236}">
                <a16:creationId xmlns:a16="http://schemas.microsoft.com/office/drawing/2014/main" id="{4D514FA1-625D-4C85-932A-C9A9B256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7051" name="Rectangle 11">
            <a:extLst>
              <a:ext uri="{FF2B5EF4-FFF2-40B4-BE49-F238E27FC236}">
                <a16:creationId xmlns:a16="http://schemas.microsoft.com/office/drawing/2014/main" id="{34C4F207-6D60-4E6E-9C98-8C65054E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944563"/>
            <a:ext cx="5557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1) مثل الدالة التآلفية في معلم متعامد ومتجانس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052" name="Rectangle 12">
            <a:extLst>
              <a:ext uri="{FF2B5EF4-FFF2-40B4-BE49-F238E27FC236}">
                <a16:creationId xmlns:a16="http://schemas.microsoft.com/office/drawing/2014/main" id="{B37E46A0-CC68-403E-A7E6-C8D1D800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520825"/>
            <a:ext cx="4321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2) أوجد العبارة الجبرية 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053" name="Rectangle 13">
            <a:extLst>
              <a:ext uri="{FF2B5EF4-FFF2-40B4-BE49-F238E27FC236}">
                <a16:creationId xmlns:a16="http://schemas.microsoft.com/office/drawing/2014/main" id="{0B418B09-3AF9-4149-9DF4-AF3349BE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2024063"/>
            <a:ext cx="18018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3)حل المعادلة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7054" name="Object 14">
            <a:extLst>
              <a:ext uri="{FF2B5EF4-FFF2-40B4-BE49-F238E27FC236}">
                <a16:creationId xmlns:a16="http://schemas.microsoft.com/office/drawing/2014/main" id="{30F743DE-098B-452A-B130-D2010C4A1C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25" y="1484313"/>
          <a:ext cx="51593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484313"/>
                        <a:ext cx="515938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5" name="Rectangle 15">
            <a:extLst>
              <a:ext uri="{FF2B5EF4-FFF2-40B4-BE49-F238E27FC236}">
                <a16:creationId xmlns:a16="http://schemas.microsoft.com/office/drawing/2014/main" id="{D215E9D6-AD82-4D5E-A949-0482BD90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34143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87056" name="Object 16">
            <a:extLst>
              <a:ext uri="{FF2B5EF4-FFF2-40B4-BE49-F238E27FC236}">
                <a16:creationId xmlns:a16="http://schemas.microsoft.com/office/drawing/2014/main" id="{4DA6376B-3D6E-485D-87AA-D38A729E3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1952625"/>
          <a:ext cx="1727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13" imgW="672840" imgH="253800" progId="Equation.DSMT4">
                  <p:embed/>
                </p:oleObj>
              </mc:Choice>
              <mc:Fallback>
                <p:oleObj name="Equation" r:id="rId13" imgW="67284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1952625"/>
                        <a:ext cx="17272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7" name="Rectangle 17">
            <a:extLst>
              <a:ext uri="{FF2B5EF4-FFF2-40B4-BE49-F238E27FC236}">
                <a16:creationId xmlns:a16="http://schemas.microsoft.com/office/drawing/2014/main" id="{74D9979D-5322-4F3B-A606-03924FE5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77323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7058" name="Rectangle 18">
            <a:extLst>
              <a:ext uri="{FF2B5EF4-FFF2-40B4-BE49-F238E27FC236}">
                <a16:creationId xmlns:a16="http://schemas.microsoft.com/office/drawing/2014/main" id="{31E4730A-DE29-4031-B3F2-46BF4785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600325"/>
            <a:ext cx="3130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4)  أ- ما هي صورة العدد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7059" name="Object 19">
            <a:extLst>
              <a:ext uri="{FF2B5EF4-FFF2-40B4-BE49-F238E27FC236}">
                <a16:creationId xmlns:a16="http://schemas.microsoft.com/office/drawing/2014/main" id="{BE975562-23AB-4D6F-8863-ECC648C20E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9588" y="2636838"/>
          <a:ext cx="5032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636838"/>
                        <a:ext cx="50323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0" name="Rectangle 20">
            <a:extLst>
              <a:ext uri="{FF2B5EF4-FFF2-40B4-BE49-F238E27FC236}">
                <a16:creationId xmlns:a16="http://schemas.microsoft.com/office/drawing/2014/main" id="{925D58C2-1513-474E-8ABD-89A7E2454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65400"/>
            <a:ext cx="923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7061" name="Object 21">
            <a:extLst>
              <a:ext uri="{FF2B5EF4-FFF2-40B4-BE49-F238E27FC236}">
                <a16:creationId xmlns:a16="http://schemas.microsoft.com/office/drawing/2014/main" id="{F45D8624-A0D6-4557-869B-A6E13DCA6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492375"/>
          <a:ext cx="5318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492375"/>
                        <a:ext cx="5318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2" name="Rectangle 22">
            <a:extLst>
              <a:ext uri="{FF2B5EF4-FFF2-40B4-BE49-F238E27FC236}">
                <a16:creationId xmlns:a16="http://schemas.microsoft.com/office/drawing/2014/main" id="{C246E8FE-6EA0-453D-AAF9-6F460901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457450"/>
            <a:ext cx="3286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؟</a:t>
            </a:r>
          </a:p>
        </p:txBody>
      </p:sp>
      <p:sp>
        <p:nvSpPr>
          <p:cNvPr id="87063" name="Rectangle 23">
            <a:extLst>
              <a:ext uri="{FF2B5EF4-FFF2-40B4-BE49-F238E27FC236}">
                <a16:creationId xmlns:a16="http://schemas.microsoft.com/office/drawing/2014/main" id="{0B4A5057-793B-463D-BAB0-EAA1F5E9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3213100"/>
            <a:ext cx="50403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ب- ما هو العدد الذي صورته بواسطة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7065" name="Object 25">
            <a:extLst>
              <a:ext uri="{FF2B5EF4-FFF2-40B4-BE49-F238E27FC236}">
                <a16:creationId xmlns:a16="http://schemas.microsoft.com/office/drawing/2014/main" id="{B819129D-536E-48F6-A737-0DCDB00A3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3213100"/>
          <a:ext cx="4651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213100"/>
                        <a:ext cx="4651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6" name="Rectangle 26">
            <a:extLst>
              <a:ext uri="{FF2B5EF4-FFF2-40B4-BE49-F238E27FC236}">
                <a16:creationId xmlns:a16="http://schemas.microsoft.com/office/drawing/2014/main" id="{7541D4C8-87DF-4BE3-BBF8-4A4646F9B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176588"/>
            <a:ext cx="5540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7067" name="Object 27">
            <a:extLst>
              <a:ext uri="{FF2B5EF4-FFF2-40B4-BE49-F238E27FC236}">
                <a16:creationId xmlns:a16="http://schemas.microsoft.com/office/drawing/2014/main" id="{DEABC902-882A-4388-AF20-5F7F38296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176588"/>
          <a:ext cx="503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21" imgW="190440" imgH="177480" progId="Equation.DSMT4">
                  <p:embed/>
                </p:oleObj>
              </mc:Choice>
              <mc:Fallback>
                <p:oleObj name="Equation" r:id="rId21" imgW="190440" imgH="177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176588"/>
                        <a:ext cx="5032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8" name="Rectangle 28">
            <a:extLst>
              <a:ext uri="{FF2B5EF4-FFF2-40B4-BE49-F238E27FC236}">
                <a16:creationId xmlns:a16="http://schemas.microsoft.com/office/drawing/2014/main" id="{EBB66849-3B6F-4E2F-925F-166EEFC46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3141663"/>
            <a:ext cx="3286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؟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7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nimBg="1"/>
      <p:bldP spid="87046" grpId="0"/>
      <p:bldP spid="87050" grpId="0"/>
      <p:bldP spid="87051" grpId="0"/>
      <p:bldP spid="87052" grpId="0"/>
      <p:bldP spid="87053" grpId="0"/>
      <p:bldP spid="87055" grpId="0"/>
      <p:bldP spid="87057" grpId="0"/>
      <p:bldP spid="87058" grpId="0"/>
      <p:bldP spid="87060" grpId="0"/>
      <p:bldP spid="87062" grpId="0"/>
      <p:bldP spid="87063" grpId="0"/>
      <p:bldP spid="87066" grpId="0"/>
      <p:bldP spid="870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D042791D-3E73-4B67-ACD1-B1BA40FC75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67842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    </a:t>
            </a:r>
            <a:endParaRPr lang="fr-FR" altLang="fr-FR" sz="2800"/>
          </a:p>
        </p:txBody>
      </p:sp>
      <p:graphicFrame>
        <p:nvGraphicFramePr>
          <p:cNvPr id="122886" name="Object 6">
            <a:extLst>
              <a:ext uri="{FF2B5EF4-FFF2-40B4-BE49-F238E27FC236}">
                <a16:creationId xmlns:a16="http://schemas.microsoft.com/office/drawing/2014/main" id="{66869AFE-28FF-4DD8-B94F-6505D3BF7FE4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911975" y="225425"/>
          <a:ext cx="4175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25425"/>
                        <a:ext cx="4175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WordArt 4">
            <a:extLst>
              <a:ext uri="{FF2B5EF4-FFF2-40B4-BE49-F238E27FC236}">
                <a16:creationId xmlns:a16="http://schemas.microsoft.com/office/drawing/2014/main" id="{489D9314-E64B-4C27-910F-C1F476FFD4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0"/>
            <a:ext cx="11509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graphicFrame>
        <p:nvGraphicFramePr>
          <p:cNvPr id="20483" name="Object 5">
            <a:extLst>
              <a:ext uri="{FF2B5EF4-FFF2-40B4-BE49-F238E27FC236}">
                <a16:creationId xmlns:a16="http://schemas.microsoft.com/office/drawing/2014/main" id="{C8246592-49AF-48AD-898D-2C381FF86D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888" y="6273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6273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>
            <a:extLst>
              <a:ext uri="{FF2B5EF4-FFF2-40B4-BE49-F238E27FC236}">
                <a16:creationId xmlns:a16="http://schemas.microsoft.com/office/drawing/2014/main" id="{5F58AA8D-B67E-4316-9FAB-904AC504749D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547813" y="333375"/>
          <a:ext cx="12239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7" imgW="583920" imgH="253800" progId="Equation.DSMT4">
                  <p:embed/>
                </p:oleObj>
              </mc:Choice>
              <mc:Fallback>
                <p:oleObj name="Equation" r:id="rId7" imgW="58392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3375"/>
                        <a:ext cx="12239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>
            <a:extLst>
              <a:ext uri="{FF2B5EF4-FFF2-40B4-BE49-F238E27FC236}">
                <a16:creationId xmlns:a16="http://schemas.microsoft.com/office/drawing/2014/main" id="{76FAA1D4-7DF1-4931-9DA4-0EFBD4647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333375"/>
          <a:ext cx="12652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9" imgW="583920" imgH="253800" progId="Equation.DSMT4">
                  <p:embed/>
                </p:oleObj>
              </mc:Choice>
              <mc:Fallback>
                <p:oleObj name="Equation" r:id="rId9" imgW="58392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33375"/>
                        <a:ext cx="12652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>
            <a:extLst>
              <a:ext uri="{FF2B5EF4-FFF2-40B4-BE49-F238E27FC236}">
                <a16:creationId xmlns:a16="http://schemas.microsoft.com/office/drawing/2014/main" id="{4EF49005-5569-49BA-8263-10316C3093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6800" y="4833938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833938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6" name="Rectangle 16">
            <a:extLst>
              <a:ext uri="{FF2B5EF4-FFF2-40B4-BE49-F238E27FC236}">
                <a16:creationId xmlns:a16="http://schemas.microsoft.com/office/drawing/2014/main" id="{16534C38-C986-4841-8E97-AD1AE60D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665288"/>
            <a:ext cx="850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2897" name="Object 17">
            <a:extLst>
              <a:ext uri="{FF2B5EF4-FFF2-40B4-BE49-F238E27FC236}">
                <a16:creationId xmlns:a16="http://schemas.microsoft.com/office/drawing/2014/main" id="{2A0DB2E0-E28D-4536-9318-73784970E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404813"/>
          <a:ext cx="254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13" imgW="88560" imgH="126720" progId="Equation.DSMT4">
                  <p:embed/>
                </p:oleObj>
              </mc:Choice>
              <mc:Fallback>
                <p:oleObj name="Equation" r:id="rId13" imgW="88560" imgH="126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4813"/>
                        <a:ext cx="254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8" name="Rectangle 18">
            <a:extLst>
              <a:ext uri="{FF2B5EF4-FFF2-40B4-BE49-F238E27FC236}">
                <a16:creationId xmlns:a16="http://schemas.microsoft.com/office/drawing/2014/main" id="{1A6B3B28-9F5C-49B5-B3AE-4516FBCF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22899" name="Rectangle 19">
            <a:extLst>
              <a:ext uri="{FF2B5EF4-FFF2-40B4-BE49-F238E27FC236}">
                <a16:creationId xmlns:a16="http://schemas.microsoft.com/office/drawing/2014/main" id="{62D1BC98-56FE-435A-9618-6C6CFFCA2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44563"/>
            <a:ext cx="5645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1) نمثل الدالة التآلفية في معلم متعامد ومتجانس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0488" name="Object 49">
            <a:extLst>
              <a:ext uri="{FF2B5EF4-FFF2-40B4-BE49-F238E27FC236}">
                <a16:creationId xmlns:a16="http://schemas.microsoft.com/office/drawing/2014/main" id="{2CCDCCF4-988E-460D-8D65-D0548A1E7D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15" imgW="914400" imgH="198720" progId="Equation.DSMT4">
                  <p:embed/>
                </p:oleObj>
              </mc:Choice>
              <mc:Fallback>
                <p:oleObj name="Equation" r:id="rId15" imgW="914400" imgH="19872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7" name="Rectangle 57">
            <a:extLst>
              <a:ext uri="{FF2B5EF4-FFF2-40B4-BE49-F238E27FC236}">
                <a16:creationId xmlns:a16="http://schemas.microsoft.com/office/drawing/2014/main" id="{3572D70E-BC00-4078-A0C7-8D27B1D63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3824288"/>
            <a:ext cx="1598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نعلم النقطتين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2938" name="Object 58">
            <a:extLst>
              <a:ext uri="{FF2B5EF4-FFF2-40B4-BE49-F238E27FC236}">
                <a16:creationId xmlns:a16="http://schemas.microsoft.com/office/drawing/2014/main" id="{ADD1C9C8-7CAC-4C13-AC15-7DB582DB6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75" y="1665288"/>
          <a:ext cx="12652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16" imgW="583920" imgH="253800" progId="Equation.DSMT4">
                  <p:embed/>
                </p:oleObj>
              </mc:Choice>
              <mc:Fallback>
                <p:oleObj name="Equation" r:id="rId16" imgW="583920" imgH="2538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1665288"/>
                        <a:ext cx="126523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9" name="Rectangle 59">
            <a:extLst>
              <a:ext uri="{FF2B5EF4-FFF2-40B4-BE49-F238E27FC236}">
                <a16:creationId xmlns:a16="http://schemas.microsoft.com/office/drawing/2014/main" id="{1DE98771-D757-45E1-8FF7-9602E8A3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1665288"/>
            <a:ext cx="7445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40" name="Rectangle 60">
            <a:extLst>
              <a:ext uri="{FF2B5EF4-FFF2-40B4-BE49-F238E27FC236}">
                <a16:creationId xmlns:a16="http://schemas.microsoft.com/office/drawing/2014/main" id="{59AB06D4-2A66-4698-A1FF-D52C0AD7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296863"/>
            <a:ext cx="2374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دالة تآلفية معرفة بـ: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42" name="Rectangle 62">
            <a:extLst>
              <a:ext uri="{FF2B5EF4-FFF2-40B4-BE49-F238E27FC236}">
                <a16:creationId xmlns:a16="http://schemas.microsoft.com/office/drawing/2014/main" id="{F192BCD1-1846-46F0-B936-9EF34D8F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1592263"/>
            <a:ext cx="18367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M( 3 ;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7)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22943" name="Rectangle 63">
            <a:extLst>
              <a:ext uri="{FF2B5EF4-FFF2-40B4-BE49-F238E27FC236}">
                <a16:creationId xmlns:a16="http://schemas.microsoft.com/office/drawing/2014/main" id="{BA9B06AA-7C9E-486D-B3D9-B12B2DAED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665288"/>
            <a:ext cx="45132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الى التمثيل البياني للدالة التآلفية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44" name="Rectangle 64">
            <a:extLst>
              <a:ext uri="{FF2B5EF4-FFF2-40B4-BE49-F238E27FC236}">
                <a16:creationId xmlns:a16="http://schemas.microsoft.com/office/drawing/2014/main" id="{025B52B8-9CB5-456B-98CF-F8741160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2133600"/>
            <a:ext cx="3381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2945" name="Object 65">
            <a:extLst>
              <a:ext uri="{FF2B5EF4-FFF2-40B4-BE49-F238E27FC236}">
                <a16:creationId xmlns:a16="http://schemas.microsoft.com/office/drawing/2014/main" id="{6B4083AB-0A0A-4539-A33B-845A713C75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2205038"/>
          <a:ext cx="12239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17" imgW="583920" imgH="253800" progId="Equation.DSMT4">
                  <p:embed/>
                </p:oleObj>
              </mc:Choice>
              <mc:Fallback>
                <p:oleObj name="Equation" r:id="rId17" imgW="583920" imgH="2538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205038"/>
                        <a:ext cx="12239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6" name="Rectangle 66">
            <a:extLst>
              <a:ext uri="{FF2B5EF4-FFF2-40B4-BE49-F238E27FC236}">
                <a16:creationId xmlns:a16="http://schemas.microsoft.com/office/drawing/2014/main" id="{BAA5A7F5-8FC0-4A5C-83B2-18AF2961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168525"/>
            <a:ext cx="744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47" name="Rectangle 67">
            <a:extLst>
              <a:ext uri="{FF2B5EF4-FFF2-40B4-BE49-F238E27FC236}">
                <a16:creationId xmlns:a16="http://schemas.microsoft.com/office/drawing/2014/main" id="{AD4A91FD-E2BC-4F71-A37F-D9A80D982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2781300"/>
            <a:ext cx="850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49" name="Rectangle 69">
            <a:extLst>
              <a:ext uri="{FF2B5EF4-FFF2-40B4-BE49-F238E27FC236}">
                <a16:creationId xmlns:a16="http://schemas.microsoft.com/office/drawing/2014/main" id="{CB316BF0-14E9-488B-A303-EEC450F5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2673350"/>
            <a:ext cx="18367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N(2 ;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5)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22950" name="Rectangle 70">
            <a:extLst>
              <a:ext uri="{FF2B5EF4-FFF2-40B4-BE49-F238E27FC236}">
                <a16:creationId xmlns:a16="http://schemas.microsoft.com/office/drawing/2014/main" id="{DEBE325E-F867-4C6E-9538-8B4FA49DC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708275"/>
            <a:ext cx="12493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الى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51" name="Rectangle 71">
            <a:extLst>
              <a:ext uri="{FF2B5EF4-FFF2-40B4-BE49-F238E27FC236}">
                <a16:creationId xmlns:a16="http://schemas.microsoft.com/office/drawing/2014/main" id="{A15C1691-52EE-4DDA-9081-2B9C0E73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21050"/>
            <a:ext cx="3349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التمثيل البياني للدالة التآلفية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52" name="Rectangle 72">
            <a:extLst>
              <a:ext uri="{FF2B5EF4-FFF2-40B4-BE49-F238E27FC236}">
                <a16:creationId xmlns:a16="http://schemas.microsoft.com/office/drawing/2014/main" id="{8F9C4002-EE9B-4B79-9262-F6A4D8E4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00" y="1665288"/>
            <a:ext cx="850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بما 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53" name="Rectangle 73">
            <a:extLst>
              <a:ext uri="{FF2B5EF4-FFF2-40B4-BE49-F238E27FC236}">
                <a16:creationId xmlns:a16="http://schemas.microsoft.com/office/drawing/2014/main" id="{7E96009B-C27B-4D62-8765-206E57C0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3824288"/>
            <a:ext cx="468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2954" name="Object 74">
            <a:extLst>
              <a:ext uri="{FF2B5EF4-FFF2-40B4-BE49-F238E27FC236}">
                <a16:creationId xmlns:a16="http://schemas.microsoft.com/office/drawing/2014/main" id="{C79B39F2-5F1F-49FD-96B6-C70F01E08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5" y="3933825"/>
          <a:ext cx="254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18" imgW="88560" imgH="126720" progId="Equation.DSMT4">
                  <p:embed/>
                </p:oleObj>
              </mc:Choice>
              <mc:Fallback>
                <p:oleObj name="Equation" r:id="rId18" imgW="88560" imgH="12672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933825"/>
                        <a:ext cx="254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5" name="Rectangle 75">
            <a:extLst>
              <a:ext uri="{FF2B5EF4-FFF2-40B4-BE49-F238E27FC236}">
                <a16:creationId xmlns:a16="http://schemas.microsoft.com/office/drawing/2014/main" id="{E16BA817-6347-461B-8A5E-B1D57CD3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3824288"/>
            <a:ext cx="3968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56" name="Rectangle 76">
            <a:extLst>
              <a:ext uri="{FF2B5EF4-FFF2-40B4-BE49-F238E27FC236}">
                <a16:creationId xmlns:a16="http://schemas.microsoft.com/office/drawing/2014/main" id="{28CAB4D1-0A8D-40B2-8F6E-457ED5C5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65625"/>
            <a:ext cx="1047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57" name="Rectangle 77">
            <a:extLst>
              <a:ext uri="{FF2B5EF4-FFF2-40B4-BE49-F238E27FC236}">
                <a16:creationId xmlns:a16="http://schemas.microsoft.com/office/drawing/2014/main" id="{2DA5D038-49F0-465D-A6EA-3B1C91EC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3789363"/>
            <a:ext cx="1063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 ننشئ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2958" name="Object 78">
            <a:extLst>
              <a:ext uri="{FF2B5EF4-FFF2-40B4-BE49-F238E27FC236}">
                <a16:creationId xmlns:a16="http://schemas.microsoft.com/office/drawing/2014/main" id="{B4C06DFB-9E4D-4957-97ED-2325DD19BB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4356100"/>
          <a:ext cx="7921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19" imgW="444240" imgH="253800" progId="Equation.DSMT4">
                  <p:embed/>
                </p:oleObj>
              </mc:Choice>
              <mc:Fallback>
                <p:oleObj name="Equation" r:id="rId19" imgW="444240" imgH="2538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356100"/>
                        <a:ext cx="7921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9" name="Rectangle 79">
            <a:extLst>
              <a:ext uri="{FF2B5EF4-FFF2-40B4-BE49-F238E27FC236}">
                <a16:creationId xmlns:a16="http://schemas.microsoft.com/office/drawing/2014/main" id="{1E0BDB33-A0C9-4B16-A4EB-707457F2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4329113"/>
            <a:ext cx="1708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التمثيل البياني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60" name="Rectangle 80">
            <a:extLst>
              <a:ext uri="{FF2B5EF4-FFF2-40B4-BE49-F238E27FC236}">
                <a16:creationId xmlns:a16="http://schemas.microsoft.com/office/drawing/2014/main" id="{B4EED5BB-4254-4231-B8D0-DC330C26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4833938"/>
            <a:ext cx="1530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61" name="Rectangle 81">
            <a:extLst>
              <a:ext uri="{FF2B5EF4-FFF2-40B4-BE49-F238E27FC236}">
                <a16:creationId xmlns:a16="http://schemas.microsoft.com/office/drawing/2014/main" id="{EC132349-7857-4B01-B65E-CDEC6556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4545013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0531" name="Line 82">
            <a:extLst>
              <a:ext uri="{FF2B5EF4-FFF2-40B4-BE49-F238E27FC236}">
                <a16:creationId xmlns:a16="http://schemas.microsoft.com/office/drawing/2014/main" id="{DEB1FE18-56A3-4873-91BA-0AB6AFBBA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0450" y="4797425"/>
            <a:ext cx="34925" cy="252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grpSp>
        <p:nvGrpSpPr>
          <p:cNvPr id="2" name="Group 85">
            <a:extLst>
              <a:ext uri="{FF2B5EF4-FFF2-40B4-BE49-F238E27FC236}">
                <a16:creationId xmlns:a16="http://schemas.microsoft.com/office/drawing/2014/main" id="{2E133DE4-B877-42A1-AB3C-C4748A25AF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05038"/>
            <a:ext cx="5143500" cy="4229100"/>
            <a:chOff x="2890" y="-1255"/>
            <a:chExt cx="7043" cy="5920"/>
          </a:xfrm>
        </p:grpSpPr>
        <p:sp>
          <p:nvSpPr>
            <p:cNvPr id="20546" name="AutoShape 111">
              <a:extLst>
                <a:ext uri="{FF2B5EF4-FFF2-40B4-BE49-F238E27FC236}">
                  <a16:creationId xmlns:a16="http://schemas.microsoft.com/office/drawing/2014/main" id="{1FA11689-EC09-4B22-A05A-1B029D4AC7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90" y="-1255"/>
              <a:ext cx="7043" cy="592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7" name="Rectangle 110">
              <a:extLst>
                <a:ext uri="{FF2B5EF4-FFF2-40B4-BE49-F238E27FC236}">
                  <a16:creationId xmlns:a16="http://schemas.microsoft.com/office/drawing/2014/main" id="{6B0FA2CA-2358-4A1B-867B-019F1342E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-1255"/>
              <a:ext cx="7043" cy="592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20548" name="Line 109">
              <a:extLst>
                <a:ext uri="{FF2B5EF4-FFF2-40B4-BE49-F238E27FC236}">
                  <a16:creationId xmlns:a16="http://schemas.microsoft.com/office/drawing/2014/main" id="{7D2202FC-5603-4F12-9C4B-22B022686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9" name="Line 108">
              <a:extLst>
                <a:ext uri="{FF2B5EF4-FFF2-40B4-BE49-F238E27FC236}">
                  <a16:creationId xmlns:a16="http://schemas.microsoft.com/office/drawing/2014/main" id="{E6530E31-E4D7-4938-B659-8435D7B25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0" name="Line 107">
              <a:extLst>
                <a:ext uri="{FF2B5EF4-FFF2-40B4-BE49-F238E27FC236}">
                  <a16:creationId xmlns:a16="http://schemas.microsoft.com/office/drawing/2014/main" id="{2C25618A-63EF-4526-8186-23E585511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1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1" name="Line 106">
              <a:extLst>
                <a:ext uri="{FF2B5EF4-FFF2-40B4-BE49-F238E27FC236}">
                  <a16:creationId xmlns:a16="http://schemas.microsoft.com/office/drawing/2014/main" id="{2D1A1979-9697-42D3-8EFD-CBF0004BC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0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2" name="Line 105">
              <a:extLst>
                <a:ext uri="{FF2B5EF4-FFF2-40B4-BE49-F238E27FC236}">
                  <a16:creationId xmlns:a16="http://schemas.microsoft.com/office/drawing/2014/main" id="{3A489407-3ED3-45C9-8924-72E36D6C1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3" name="Line 104">
              <a:extLst>
                <a:ext uri="{FF2B5EF4-FFF2-40B4-BE49-F238E27FC236}">
                  <a16:creationId xmlns:a16="http://schemas.microsoft.com/office/drawing/2014/main" id="{AB5DBE1A-BCF3-4AE7-8719-1956B4261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4" name="Line 103">
              <a:extLst>
                <a:ext uri="{FF2B5EF4-FFF2-40B4-BE49-F238E27FC236}">
                  <a16:creationId xmlns:a16="http://schemas.microsoft.com/office/drawing/2014/main" id="{ADFE8756-0990-48F7-8D63-F78676E4B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9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5" name="Line 102">
              <a:extLst>
                <a:ext uri="{FF2B5EF4-FFF2-40B4-BE49-F238E27FC236}">
                  <a16:creationId xmlns:a16="http://schemas.microsoft.com/office/drawing/2014/main" id="{3BCDF946-35DA-45F3-B9DD-FA71D892A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8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6" name="Line 101">
              <a:extLst>
                <a:ext uri="{FF2B5EF4-FFF2-40B4-BE49-F238E27FC236}">
                  <a16:creationId xmlns:a16="http://schemas.microsoft.com/office/drawing/2014/main" id="{D3F55A95-6777-4934-BF26-D10FC456D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8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7" name="Line 100">
              <a:extLst>
                <a:ext uri="{FF2B5EF4-FFF2-40B4-BE49-F238E27FC236}">
                  <a16:creationId xmlns:a16="http://schemas.microsoft.com/office/drawing/2014/main" id="{978F1400-DE8B-4973-B4C8-3507FC405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16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8" name="Line 99">
              <a:extLst>
                <a:ext uri="{FF2B5EF4-FFF2-40B4-BE49-F238E27FC236}">
                  <a16:creationId xmlns:a16="http://schemas.microsoft.com/office/drawing/2014/main" id="{2DAE46E9-0A16-492B-BEA9-9357696F5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10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9" name="Line 98">
              <a:extLst>
                <a:ext uri="{FF2B5EF4-FFF2-40B4-BE49-F238E27FC236}">
                  <a16:creationId xmlns:a16="http://schemas.microsoft.com/office/drawing/2014/main" id="{1CBDE887-EE0E-49A1-8676-A2420D230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58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0" name="Line 97">
              <a:extLst>
                <a:ext uri="{FF2B5EF4-FFF2-40B4-BE49-F238E27FC236}">
                  <a16:creationId xmlns:a16="http://schemas.microsoft.com/office/drawing/2014/main" id="{E30779A3-EE5D-4ECF-BB06-13FB48E18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06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1" name="Line 96">
              <a:extLst>
                <a:ext uri="{FF2B5EF4-FFF2-40B4-BE49-F238E27FC236}">
                  <a16:creationId xmlns:a16="http://schemas.microsoft.com/office/drawing/2014/main" id="{E669C3C8-8692-4B99-ABAC-D94C16C56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54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2" name="Line 95">
              <a:extLst>
                <a:ext uri="{FF2B5EF4-FFF2-40B4-BE49-F238E27FC236}">
                  <a16:creationId xmlns:a16="http://schemas.microsoft.com/office/drawing/2014/main" id="{86D7E7FB-9F88-40AB-AA6A-C705DEAA3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40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3" name="Line 94">
              <a:extLst>
                <a:ext uri="{FF2B5EF4-FFF2-40B4-BE49-F238E27FC236}">
                  <a16:creationId xmlns:a16="http://schemas.microsoft.com/office/drawing/2014/main" id="{5ED21285-C6BD-4BBF-9433-B268C6944F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116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4" name="Line 93">
              <a:extLst>
                <a:ext uri="{FF2B5EF4-FFF2-40B4-BE49-F238E27FC236}">
                  <a16:creationId xmlns:a16="http://schemas.microsoft.com/office/drawing/2014/main" id="{966B7BA8-3213-4A34-85A4-BFF1BB97E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68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5" name="Line 92">
              <a:extLst>
                <a:ext uri="{FF2B5EF4-FFF2-40B4-BE49-F238E27FC236}">
                  <a16:creationId xmlns:a16="http://schemas.microsoft.com/office/drawing/2014/main" id="{33E5E285-AEA2-4B85-A2A1-04CBD7648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6" name="Line 91">
              <a:extLst>
                <a:ext uri="{FF2B5EF4-FFF2-40B4-BE49-F238E27FC236}">
                  <a16:creationId xmlns:a16="http://schemas.microsoft.com/office/drawing/2014/main" id="{4306C383-8FB7-4D6F-809C-5043AD9D1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-1255"/>
              <a:ext cx="14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7" name="Line 90">
              <a:extLst>
                <a:ext uri="{FF2B5EF4-FFF2-40B4-BE49-F238E27FC236}">
                  <a16:creationId xmlns:a16="http://schemas.microsoft.com/office/drawing/2014/main" id="{02B0FB40-1E26-41A9-AEBC-9AC09F95F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8" name="Line 89">
              <a:extLst>
                <a:ext uri="{FF2B5EF4-FFF2-40B4-BE49-F238E27FC236}">
                  <a16:creationId xmlns:a16="http://schemas.microsoft.com/office/drawing/2014/main" id="{EC0894BA-1214-4A38-8B15-A463DBF8B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0" y="-1255"/>
              <a:ext cx="1" cy="592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9" name="Line 88">
              <a:extLst>
                <a:ext uri="{FF2B5EF4-FFF2-40B4-BE49-F238E27FC236}">
                  <a16:creationId xmlns:a16="http://schemas.microsoft.com/office/drawing/2014/main" id="{79170A45-DE9C-4D62-B740-774CA60E0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0" y="2585"/>
              <a:ext cx="7043" cy="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0" name="Line 87">
              <a:extLst>
                <a:ext uri="{FF2B5EF4-FFF2-40B4-BE49-F238E27FC236}">
                  <a16:creationId xmlns:a16="http://schemas.microsoft.com/office/drawing/2014/main" id="{5CEB6382-000B-46A1-AAF0-6285B4C9C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4388"/>
              <a:ext cx="70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1" name="Line 86">
              <a:extLst>
                <a:ext uri="{FF2B5EF4-FFF2-40B4-BE49-F238E27FC236}">
                  <a16:creationId xmlns:a16="http://schemas.microsoft.com/office/drawing/2014/main" id="{C0380C1B-39BA-4639-B2F6-75EB5F3AD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-295"/>
              <a:ext cx="7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2992" name="Line 112">
            <a:extLst>
              <a:ext uri="{FF2B5EF4-FFF2-40B4-BE49-F238E27FC236}">
                <a16:creationId xmlns:a16="http://schemas.microsoft.com/office/drawing/2014/main" id="{9F5E5597-70DF-46C3-A069-371D0FC1D0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49613"/>
            <a:ext cx="51117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96" name="Line 116">
            <a:extLst>
              <a:ext uri="{FF2B5EF4-FFF2-40B4-BE49-F238E27FC236}">
                <a16:creationId xmlns:a16="http://schemas.microsoft.com/office/drawing/2014/main" id="{8A8DACDA-4489-423E-8274-05705E7901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5038" y="2205038"/>
            <a:ext cx="0" cy="422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94" name="Line 114">
            <a:extLst>
              <a:ext uri="{FF2B5EF4-FFF2-40B4-BE49-F238E27FC236}">
                <a16:creationId xmlns:a16="http://schemas.microsoft.com/office/drawing/2014/main" id="{B4E1B160-D64D-4939-BF35-68CBD0B21B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38" y="2205038"/>
            <a:ext cx="0" cy="4211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95" name="Line 115">
            <a:extLst>
              <a:ext uri="{FF2B5EF4-FFF2-40B4-BE49-F238E27FC236}">
                <a16:creationId xmlns:a16="http://schemas.microsoft.com/office/drawing/2014/main" id="{A8D2C857-8F22-4146-97C2-57BEC9618D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7288" y="2205038"/>
            <a:ext cx="0" cy="42116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7" name="Rectangle 117">
            <a:extLst>
              <a:ext uri="{FF2B5EF4-FFF2-40B4-BE49-F238E27FC236}">
                <a16:creationId xmlns:a16="http://schemas.microsoft.com/office/drawing/2014/main" id="{9AC87E2F-5294-4933-AA77-EAD10D5C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0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fr-FR"/>
          </a:p>
        </p:txBody>
      </p:sp>
      <p:sp>
        <p:nvSpPr>
          <p:cNvPr id="123000" name="Line 120">
            <a:extLst>
              <a:ext uri="{FF2B5EF4-FFF2-40B4-BE49-F238E27FC236}">
                <a16:creationId xmlns:a16="http://schemas.microsoft.com/office/drawing/2014/main" id="{00EE288A-B696-4B95-8BCF-44FC08B3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565400"/>
            <a:ext cx="5111750" cy="0"/>
          </a:xfrm>
          <a:prstGeom prst="line">
            <a:avLst/>
          </a:prstGeom>
          <a:noFill/>
          <a:ln w="31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3002" name="Line 122">
            <a:extLst>
              <a:ext uri="{FF2B5EF4-FFF2-40B4-BE49-F238E27FC236}">
                <a16:creationId xmlns:a16="http://schemas.microsoft.com/office/drawing/2014/main" id="{AE4CD5A2-8C86-44CE-BA54-366B5CF6D9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4545013"/>
            <a:ext cx="0" cy="43180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3003" name="Line 123">
            <a:extLst>
              <a:ext uri="{FF2B5EF4-FFF2-40B4-BE49-F238E27FC236}">
                <a16:creationId xmlns:a16="http://schemas.microsoft.com/office/drawing/2014/main" id="{2EAD227E-963C-4CB1-AFDA-B3080F54C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941888"/>
            <a:ext cx="39687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3004" name="Object 124">
            <a:extLst>
              <a:ext uri="{FF2B5EF4-FFF2-40B4-BE49-F238E27FC236}">
                <a16:creationId xmlns:a16="http://schemas.microsoft.com/office/drawing/2014/main" id="{1F19A143-77CB-4858-A052-3CCAE5B4D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4652963"/>
          <a:ext cx="32861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21" imgW="152280" imgH="126720" progId="Equation.DSMT4">
                  <p:embed/>
                </p:oleObj>
              </mc:Choice>
              <mc:Fallback>
                <p:oleObj name="Equation" r:id="rId21" imgW="152280" imgH="126720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652963"/>
                        <a:ext cx="328612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5" name="Object 125">
            <a:extLst>
              <a:ext uri="{FF2B5EF4-FFF2-40B4-BE49-F238E27FC236}">
                <a16:creationId xmlns:a16="http://schemas.microsoft.com/office/drawing/2014/main" id="{8094C297-3744-44EA-99DE-0FF652934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32325"/>
          <a:ext cx="2508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23" imgW="177480" imgH="164880" progId="Equation.DSMT4">
                  <p:embed/>
                </p:oleObj>
              </mc:Choice>
              <mc:Fallback>
                <p:oleObj name="Equation" r:id="rId23" imgW="177480" imgH="16488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32325"/>
                        <a:ext cx="2508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6" name="Object 126">
            <a:extLst>
              <a:ext uri="{FF2B5EF4-FFF2-40B4-BE49-F238E27FC236}">
                <a16:creationId xmlns:a16="http://schemas.microsoft.com/office/drawing/2014/main" id="{1C77DB87-1955-4A15-8761-C615FAB3EA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241550"/>
          <a:ext cx="263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25" imgW="164880" imgH="164880" progId="Equation.DSMT4">
                  <p:embed/>
                </p:oleObj>
              </mc:Choice>
              <mc:Fallback>
                <p:oleObj name="Equation" r:id="rId25" imgW="164880" imgH="16488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41550"/>
                        <a:ext cx="2635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4" name="Line 144">
            <a:extLst>
              <a:ext uri="{FF2B5EF4-FFF2-40B4-BE49-F238E27FC236}">
                <a16:creationId xmlns:a16="http://schemas.microsoft.com/office/drawing/2014/main" id="{FE1D78E4-DC5E-4EA8-BDD3-83EFFC3CE2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1525" y="3249613"/>
            <a:ext cx="0" cy="1692275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3025" name="Line 145">
            <a:extLst>
              <a:ext uri="{FF2B5EF4-FFF2-40B4-BE49-F238E27FC236}">
                <a16:creationId xmlns:a16="http://schemas.microsoft.com/office/drawing/2014/main" id="{3E8E3F6E-C741-4661-82A7-82CCDE05F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3249613"/>
            <a:ext cx="684213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3026" name="Object 146">
            <a:extLst>
              <a:ext uri="{FF2B5EF4-FFF2-40B4-BE49-F238E27FC236}">
                <a16:creationId xmlns:a16="http://schemas.microsoft.com/office/drawing/2014/main" id="{7E6EDD0B-7513-4AA7-BEFE-1AE7E3695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4941888"/>
          <a:ext cx="16668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27" imgW="126720" imgH="164880" progId="Equation.DSMT4">
                  <p:embed/>
                </p:oleObj>
              </mc:Choice>
              <mc:Fallback>
                <p:oleObj name="Equation" r:id="rId27" imgW="126720" imgH="16488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941888"/>
                        <a:ext cx="166687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7" name="Object 147">
            <a:extLst>
              <a:ext uri="{FF2B5EF4-FFF2-40B4-BE49-F238E27FC236}">
                <a16:creationId xmlns:a16="http://schemas.microsoft.com/office/drawing/2014/main" id="{7AE74C3F-CB4D-421F-9154-D0177AAEE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31051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29" imgW="114120" imgH="177480" progId="Equation.DSMT4">
                  <p:embed/>
                </p:oleObj>
              </mc:Choice>
              <mc:Fallback>
                <p:oleObj name="Equation" r:id="rId29" imgW="114120" imgH="17748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310515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8" name="Object 148">
            <a:extLst>
              <a:ext uri="{FF2B5EF4-FFF2-40B4-BE49-F238E27FC236}">
                <a16:creationId xmlns:a16="http://schemas.microsoft.com/office/drawing/2014/main" id="{BE0D80AC-2104-456E-B6C7-67CA27779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852738"/>
          <a:ext cx="3238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Equation" r:id="rId31" imgW="190440" imgH="177480" progId="Equation.DSMT4">
                  <p:embed/>
                </p:oleObj>
              </mc:Choice>
              <mc:Fallback>
                <p:oleObj name="Equation" r:id="rId31" imgW="190440" imgH="177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852738"/>
                        <a:ext cx="3238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9" name="Line 149">
            <a:extLst>
              <a:ext uri="{FF2B5EF4-FFF2-40B4-BE49-F238E27FC236}">
                <a16:creationId xmlns:a16="http://schemas.microsoft.com/office/drawing/2014/main" id="{7C6E3A77-1661-4D62-8649-D71A78947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888" y="2528888"/>
            <a:ext cx="0" cy="241300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3030" name="Line 150">
            <a:extLst>
              <a:ext uri="{FF2B5EF4-FFF2-40B4-BE49-F238E27FC236}">
                <a16:creationId xmlns:a16="http://schemas.microsoft.com/office/drawing/2014/main" id="{2F86292D-8FC2-40CF-BE31-938E3EB915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2388" y="2565400"/>
            <a:ext cx="1079500" cy="0"/>
          </a:xfrm>
          <a:prstGeom prst="line">
            <a:avLst/>
          </a:prstGeom>
          <a:noFill/>
          <a:ln w="38100">
            <a:solidFill>
              <a:srgbClr val="FF66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3031" name="Object 151">
            <a:extLst>
              <a:ext uri="{FF2B5EF4-FFF2-40B4-BE49-F238E27FC236}">
                <a16:creationId xmlns:a16="http://schemas.microsoft.com/office/drawing/2014/main" id="{3D81844D-1E82-4ABF-A29C-B70D25768F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2565400"/>
          <a:ext cx="4333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Equation" r:id="rId33" imgW="215640" imgH="164880" progId="Equation.DSMT4">
                  <p:embed/>
                </p:oleObj>
              </mc:Choice>
              <mc:Fallback>
                <p:oleObj name="Equation" r:id="rId33" imgW="215640" imgH="164880" progId="Equation.DSMT4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2565400"/>
                        <a:ext cx="4333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2" name="Line 152">
            <a:extLst>
              <a:ext uri="{FF2B5EF4-FFF2-40B4-BE49-F238E27FC236}">
                <a16:creationId xmlns:a16="http://schemas.microsoft.com/office/drawing/2014/main" id="{C4D72083-2569-41C6-A22D-FD4A7EB54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0225" y="2168525"/>
            <a:ext cx="2087563" cy="39243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3033" name="Object 153">
            <a:extLst>
              <a:ext uri="{FF2B5EF4-FFF2-40B4-BE49-F238E27FC236}">
                <a16:creationId xmlns:a16="http://schemas.microsoft.com/office/drawing/2014/main" id="{8FEE3C73-2AAF-4F47-8B9F-68F1355B4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63" y="5624513"/>
          <a:ext cx="6921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35" imgW="444240" imgH="253800" progId="Equation.DSMT4">
                  <p:embed/>
                </p:oleObj>
              </mc:Choice>
              <mc:Fallback>
                <p:oleObj name="Equation" r:id="rId35" imgW="444240" imgH="253800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5624513"/>
                        <a:ext cx="6921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4" name="Object 154">
            <a:extLst>
              <a:ext uri="{FF2B5EF4-FFF2-40B4-BE49-F238E27FC236}">
                <a16:creationId xmlns:a16="http://schemas.microsoft.com/office/drawing/2014/main" id="{F6D6266F-983A-443E-8716-713F69206F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4976813"/>
          <a:ext cx="2936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Equation" r:id="rId37" imgW="126720" imgH="139680" progId="Equation.DSMT4">
                  <p:embed/>
                </p:oleObj>
              </mc:Choice>
              <mc:Fallback>
                <p:oleObj name="Equation" r:id="rId37" imgW="126720" imgH="139680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976813"/>
                        <a:ext cx="2936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5" name="Object 155">
            <a:extLst>
              <a:ext uri="{FF2B5EF4-FFF2-40B4-BE49-F238E27FC236}">
                <a16:creationId xmlns:a16="http://schemas.microsoft.com/office/drawing/2014/main" id="{D196F10D-6597-4A75-8A03-C469B22F54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4976813"/>
          <a:ext cx="29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39" imgW="126720" imgH="164880" progId="Equation.DSMT4">
                  <p:embed/>
                </p:oleObj>
              </mc:Choice>
              <mc:Fallback>
                <p:oleObj name="Equation" r:id="rId39" imgW="126720" imgH="16488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976813"/>
                        <a:ext cx="29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6" name="Object 156">
            <a:extLst>
              <a:ext uri="{FF2B5EF4-FFF2-40B4-BE49-F238E27FC236}">
                <a16:creationId xmlns:a16="http://schemas.microsoft.com/office/drawing/2014/main" id="{42AAE71B-8E50-439B-8764-5F5D06B144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4437063"/>
          <a:ext cx="2190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41" imgW="139680" imgH="177480" progId="Equation.DSMT4">
                  <p:embed/>
                </p:oleObj>
              </mc:Choice>
              <mc:Fallback>
                <p:oleObj name="Equation" r:id="rId41" imgW="139680" imgH="177480" progId="Equation.DSMT4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437063"/>
                        <a:ext cx="2190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7" name="Object 157">
            <a:extLst>
              <a:ext uri="{FF2B5EF4-FFF2-40B4-BE49-F238E27FC236}">
                <a16:creationId xmlns:a16="http://schemas.microsoft.com/office/drawing/2014/main" id="{BE97315F-9FDF-48FA-8B68-ADFAFF05D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6057900"/>
          <a:ext cx="3714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43" imgW="190440" imgH="203040" progId="Equation.DSMT4">
                  <p:embed/>
                </p:oleObj>
              </mc:Choice>
              <mc:Fallback>
                <p:oleObj name="Equation" r:id="rId43" imgW="190440" imgH="20304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6057900"/>
                        <a:ext cx="3714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8" name="Object 158">
            <a:extLst>
              <a:ext uri="{FF2B5EF4-FFF2-40B4-BE49-F238E27FC236}">
                <a16:creationId xmlns:a16="http://schemas.microsoft.com/office/drawing/2014/main" id="{0E87FF77-1208-4A3B-AA82-F616A722C3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492375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92375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9" name="Object 159">
            <a:extLst>
              <a:ext uri="{FF2B5EF4-FFF2-40B4-BE49-F238E27FC236}">
                <a16:creationId xmlns:a16="http://schemas.microsoft.com/office/drawing/2014/main" id="{D8B0B048-5EF2-4AD3-9EE3-38739DC864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1725" y="5013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47" imgW="114120" imgH="177480" progId="Equation.DSMT4">
                  <p:embed/>
                </p:oleObj>
              </mc:Choice>
              <mc:Fallback>
                <p:oleObj name="Equation" r:id="rId47" imgW="114120" imgH="177480" progId="Equation.DSMT4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50133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28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2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2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2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2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22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2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2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2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2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12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2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3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3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300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300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8" dur="3000"/>
                                        <p:tgtEl>
                                          <p:spTgt spid="12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2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2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2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000" fill="hold"/>
                                        <p:tgtEl>
                                          <p:spTgt spid="12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0" fill="hold"/>
                                        <p:tgtEl>
                                          <p:spTgt spid="12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12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5" dur="3000"/>
                                        <p:tgtEl>
                                          <p:spTgt spid="12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30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0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12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12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0" fill="hold"/>
                                        <p:tgtEl>
                                          <p:spTgt spid="12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000" fill="hold"/>
                                        <p:tgtEl>
                                          <p:spTgt spid="12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3000" fill="hold"/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000" fill="hold"/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0" fill="hold"/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000" fill="hold"/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6" dur="3000"/>
                                        <p:tgtEl>
                                          <p:spTgt spid="12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0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3000" fill="hold"/>
                                        <p:tgtEl>
                                          <p:spTgt spid="12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000" fill="hold"/>
                                        <p:tgtEl>
                                          <p:spTgt spid="12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000" fill="hold"/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3000" fill="hold"/>
                                        <p:tgtEl>
                                          <p:spTgt spid="12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3000" fill="hold"/>
                                        <p:tgtEl>
                                          <p:spTgt spid="12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3000" fill="hold"/>
                                        <p:tgtEl>
                                          <p:spTgt spid="12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12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12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000" fill="hold"/>
                                        <p:tgtEl>
                                          <p:spTgt spid="12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30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7" dur="2000"/>
                                        <p:tgtEl>
                                          <p:spTgt spid="12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2" dur="3000"/>
                                        <p:tgtEl>
                                          <p:spTgt spid="12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nimBg="1"/>
      <p:bldP spid="122898" grpId="0"/>
      <p:bldP spid="122899" grpId="0"/>
      <p:bldP spid="122937" grpId="0"/>
      <p:bldP spid="122940" grpId="0"/>
      <p:bldP spid="122952" grpId="0"/>
      <p:bldP spid="122953" grpId="0"/>
      <p:bldP spid="122955" grpId="0"/>
      <p:bldP spid="122956" grpId="0"/>
      <p:bldP spid="122957" grpId="0"/>
      <p:bldP spid="122959" grpId="0"/>
      <p:bldP spid="122960" grpId="0"/>
      <p:bldP spid="122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FADC7DB9-F5A5-422A-A4A3-B732F5ABA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  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BFA4127D-14BC-42FB-A025-F4FC5417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0"/>
            <a:ext cx="4335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2) إيجاد العبارة الجبرية 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FBE00217-6DA6-4E00-9AB7-F62D3AFD3B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0"/>
          <a:ext cx="336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0"/>
                        <a:ext cx="3365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Rectangle 6">
            <a:extLst>
              <a:ext uri="{FF2B5EF4-FFF2-40B4-BE49-F238E27FC236}">
                <a16:creationId xmlns:a16="http://schemas.microsoft.com/office/drawing/2014/main" id="{038AB82C-BAF2-4418-992F-B04A052DF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92150"/>
            <a:ext cx="3270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العبارة الجبرية 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5959" name="Rectangle 7">
            <a:extLst>
              <a:ext uri="{FF2B5EF4-FFF2-40B4-BE49-F238E27FC236}">
                <a16:creationId xmlns:a16="http://schemas.microsoft.com/office/drawing/2014/main" id="{9E7FFE09-8B4F-4F4C-BDE3-F3D0011F4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657225"/>
            <a:ext cx="930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نضع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DB506B46-5F99-4D89-9591-0C7B36EC27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692150"/>
          <a:ext cx="21971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692150"/>
                        <a:ext cx="21971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51F8B455-B7DF-47DC-A450-5A1FA8C37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657225"/>
          <a:ext cx="3873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57225"/>
                        <a:ext cx="3873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2" name="Rectangle 10">
            <a:extLst>
              <a:ext uri="{FF2B5EF4-FFF2-40B4-BE49-F238E27FC236}">
                <a16:creationId xmlns:a16="http://schemas.microsoft.com/office/drawing/2014/main" id="{DF9ACD4E-4369-4605-B6D0-76EA7F2DD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1160463"/>
            <a:ext cx="1044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فيكون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5963" name="Rectangle 11">
            <a:extLst>
              <a:ext uri="{FF2B5EF4-FFF2-40B4-BE49-F238E27FC236}">
                <a16:creationId xmlns:a16="http://schemas.microsoft.com/office/drawing/2014/main" id="{7DC3189D-F833-4E32-9B61-38F49F4AF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1160463"/>
            <a:ext cx="4010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توجيه المستقيم الممثل للدالة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5964" name="Rectangle 12">
            <a:extLst>
              <a:ext uri="{FF2B5EF4-FFF2-40B4-BE49-F238E27FC236}">
                <a16:creationId xmlns:a16="http://schemas.microsoft.com/office/drawing/2014/main" id="{6C8ED928-6A2F-419B-A6EE-C31CB347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0463"/>
            <a:ext cx="2433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الى ا لمبدأ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56E12660-4922-4DF4-82DD-2B297C0343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25" y="1196975"/>
          <a:ext cx="330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196975"/>
                        <a:ext cx="3302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6" name="Object 14">
            <a:extLst>
              <a:ext uri="{FF2B5EF4-FFF2-40B4-BE49-F238E27FC236}">
                <a16:creationId xmlns:a16="http://schemas.microsoft.com/office/drawing/2014/main" id="{3A6ABB61-DD69-43F9-9D45-9BE89354E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1196975"/>
          <a:ext cx="4254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196975"/>
                        <a:ext cx="4254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7" name="Rectangle 15">
            <a:extLst>
              <a:ext uri="{FF2B5EF4-FFF2-40B4-BE49-F238E27FC236}">
                <a16:creationId xmlns:a16="http://schemas.microsoft.com/office/drawing/2014/main" id="{976E0027-3A91-4ED0-8325-6FB9C56CC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1125538"/>
            <a:ext cx="338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C95835E6-2C4F-4139-A149-CC6C2791CC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9363" y="1125538"/>
          <a:ext cx="3810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125538"/>
                        <a:ext cx="3810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9" name="Rectangle 17">
            <a:extLst>
              <a:ext uri="{FF2B5EF4-FFF2-40B4-BE49-F238E27FC236}">
                <a16:creationId xmlns:a16="http://schemas.microsoft.com/office/drawing/2014/main" id="{DD8D0FEE-4620-439C-8C97-EC693D7D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1844675"/>
            <a:ext cx="735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إيجاد</a:t>
            </a:r>
            <a:endParaRPr lang="fr-FR" sz="28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A0C60E5F-2EA8-42D3-80F0-ECF4263F9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1916113"/>
          <a:ext cx="3937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916113"/>
                        <a:ext cx="3937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28E0756F-9C60-4649-B149-2C4D55091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060575"/>
          <a:ext cx="21605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17" imgW="977760" imgH="457200" progId="Equation.DSMT4">
                  <p:embed/>
                </p:oleObj>
              </mc:Choice>
              <mc:Fallback>
                <p:oleObj name="Equation" r:id="rId17" imgW="97776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216058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C86FB3E1-ABA3-404A-9AB7-6E173326B0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2168525"/>
          <a:ext cx="219551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19" imgW="952200" imgH="419040" progId="Equation.DSMT4">
                  <p:embed/>
                </p:oleObj>
              </mc:Choice>
              <mc:Fallback>
                <p:oleObj name="Equation" r:id="rId19" imgW="95220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68525"/>
                        <a:ext cx="2195513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158F50D9-29EC-4C4E-B55D-D442C4CFA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3249613"/>
          <a:ext cx="1260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21" imgW="469800" imgH="393480" progId="Equation.DSMT4">
                  <p:embed/>
                </p:oleObj>
              </mc:Choice>
              <mc:Fallback>
                <p:oleObj name="Equation" r:id="rId21" imgW="46980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49613"/>
                        <a:ext cx="12604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CC34FD6D-F82C-4F83-9F68-6B3827F3D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3500438"/>
          <a:ext cx="7921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23" imgW="241200" imgH="164880" progId="Equation.DSMT4">
                  <p:embed/>
                </p:oleObj>
              </mc:Choice>
              <mc:Fallback>
                <p:oleObj name="Equation" r:id="rId23" imgW="241200" imgH="1648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00438"/>
                        <a:ext cx="792162" cy="542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Rectangle 23">
            <a:extLst>
              <a:ext uri="{FF2B5EF4-FFF2-40B4-BE49-F238E27FC236}">
                <a16:creationId xmlns:a16="http://schemas.microsoft.com/office/drawing/2014/main" id="{96ECDC91-1ED7-4D56-ABCC-9F4C82E79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3033713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76" name="Object 24">
            <a:extLst>
              <a:ext uri="{FF2B5EF4-FFF2-40B4-BE49-F238E27FC236}">
                <a16:creationId xmlns:a16="http://schemas.microsoft.com/office/drawing/2014/main" id="{42CFC001-B5DA-47BF-9380-33875D2B2E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141663"/>
          <a:ext cx="971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25" imgW="355320" imgH="177480" progId="Equation.DSMT4">
                  <p:embed/>
                </p:oleObj>
              </mc:Choice>
              <mc:Fallback>
                <p:oleObj name="Equation" r:id="rId25" imgW="35532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141663"/>
                        <a:ext cx="971550" cy="485775"/>
                      </a:xfrm>
                      <a:prstGeom prst="rect">
                        <a:avLst/>
                      </a:prstGeom>
                      <a:solidFill>
                        <a:srgbClr val="FF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7" name="Rectangle 25">
            <a:extLst>
              <a:ext uri="{FF2B5EF4-FFF2-40B4-BE49-F238E27FC236}">
                <a16:creationId xmlns:a16="http://schemas.microsoft.com/office/drawing/2014/main" id="{949B29E4-D05B-477B-9B22-556548FBE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3968750"/>
            <a:ext cx="735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إيجاد</a:t>
            </a:r>
            <a:endParaRPr lang="fr-FR" sz="28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78" name="Object 26">
            <a:extLst>
              <a:ext uri="{FF2B5EF4-FFF2-40B4-BE49-F238E27FC236}">
                <a16:creationId xmlns:a16="http://schemas.microsoft.com/office/drawing/2014/main" id="{7DCB285F-B19B-480E-9648-FF51AFC8A0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3933825"/>
          <a:ext cx="4556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933825"/>
                        <a:ext cx="4556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9" name="Rectangle 27">
            <a:extLst>
              <a:ext uri="{FF2B5EF4-FFF2-40B4-BE49-F238E27FC236}">
                <a16:creationId xmlns:a16="http://schemas.microsoft.com/office/drawing/2014/main" id="{81648FFD-6AC4-4B14-AF29-071C9CA7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184650"/>
            <a:ext cx="231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بالتعويض عن قيمة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80" name="Object 28">
            <a:extLst>
              <a:ext uri="{FF2B5EF4-FFF2-40B4-BE49-F238E27FC236}">
                <a16:creationId xmlns:a16="http://schemas.microsoft.com/office/drawing/2014/main" id="{232164B6-4639-42EA-8AE0-EF34E84ED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4221163"/>
          <a:ext cx="4333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221163"/>
                        <a:ext cx="4333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1" name="Rectangle 29">
            <a:extLst>
              <a:ext uri="{FF2B5EF4-FFF2-40B4-BE49-F238E27FC236}">
                <a16:creationId xmlns:a16="http://schemas.microsoft.com/office/drawing/2014/main" id="{FB59FD6F-8F7A-4CB0-A906-E6A0D5C01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149725"/>
            <a:ext cx="1860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 عبارة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5982" name="Rectangle 30">
            <a:extLst>
              <a:ext uri="{FF2B5EF4-FFF2-40B4-BE49-F238E27FC236}">
                <a16:creationId xmlns:a16="http://schemas.microsoft.com/office/drawing/2014/main" id="{90CF7760-C0EE-4AF8-92C9-348810832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4113213"/>
            <a:ext cx="7778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نجد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83" name="Object 31">
            <a:extLst>
              <a:ext uri="{FF2B5EF4-FFF2-40B4-BE49-F238E27FC236}">
                <a16:creationId xmlns:a16="http://schemas.microsoft.com/office/drawing/2014/main" id="{516EC2D3-8452-4C0D-B15F-7FE3C1E4FD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149725"/>
          <a:ext cx="17668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31" imgW="939600" imgH="253800" progId="Equation.DSMT4">
                  <p:embed/>
                </p:oleObj>
              </mc:Choice>
              <mc:Fallback>
                <p:oleObj name="Equation" r:id="rId31" imgW="93960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9725"/>
                        <a:ext cx="17668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4" name="Rectangle 32">
            <a:extLst>
              <a:ext uri="{FF2B5EF4-FFF2-40B4-BE49-F238E27FC236}">
                <a16:creationId xmlns:a16="http://schemas.microsoft.com/office/drawing/2014/main" id="{05B7B005-E896-44C1-A8FD-D8974EB5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4689475"/>
            <a:ext cx="17700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وبما أن 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5985" name="Rectangle 33">
            <a:extLst>
              <a:ext uri="{FF2B5EF4-FFF2-40B4-BE49-F238E27FC236}">
                <a16:creationId xmlns:a16="http://schemas.microsoft.com/office/drawing/2014/main" id="{966E3F20-B9D7-4505-B986-ED6F8B07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4581525"/>
            <a:ext cx="18367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N(2 ;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5)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25986" name="Rectangle 34">
            <a:extLst>
              <a:ext uri="{FF2B5EF4-FFF2-40B4-BE49-F238E27FC236}">
                <a16:creationId xmlns:a16="http://schemas.microsoft.com/office/drawing/2014/main" id="{957C6F12-5940-49E7-B480-C986883F0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581525"/>
            <a:ext cx="7445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87" name="Object 35">
            <a:extLst>
              <a:ext uri="{FF2B5EF4-FFF2-40B4-BE49-F238E27FC236}">
                <a16:creationId xmlns:a16="http://schemas.microsoft.com/office/drawing/2014/main" id="{1964E7A8-5F9B-4FA4-9F53-453FD23355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4652963"/>
          <a:ext cx="2089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33" imgW="1002960" imgH="253800" progId="Equation.DSMT4">
                  <p:embed/>
                </p:oleObj>
              </mc:Choice>
              <mc:Fallback>
                <p:oleObj name="Equation" r:id="rId33" imgW="1002960" imgH="253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652963"/>
                        <a:ext cx="20891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8" name="Rectangle 36">
            <a:extLst>
              <a:ext uri="{FF2B5EF4-FFF2-40B4-BE49-F238E27FC236}">
                <a16:creationId xmlns:a16="http://schemas.microsoft.com/office/drawing/2014/main" id="{88A1735F-065F-4C98-801C-4294B643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45013"/>
            <a:ext cx="698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89" name="Object 37">
            <a:extLst>
              <a:ext uri="{FF2B5EF4-FFF2-40B4-BE49-F238E27FC236}">
                <a16:creationId xmlns:a16="http://schemas.microsoft.com/office/drawing/2014/main" id="{52CEBA0A-01A5-46DA-AFFB-C10961E03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4616450"/>
          <a:ext cx="1584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Equation" r:id="rId35" imgW="558720" imgH="177480" progId="Equation.DSMT4">
                  <p:embed/>
                </p:oleObj>
              </mc:Choice>
              <mc:Fallback>
                <p:oleObj name="Equation" r:id="rId35" imgW="55872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616450"/>
                        <a:ext cx="15843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90" name="Rectangle 38">
            <a:extLst>
              <a:ext uri="{FF2B5EF4-FFF2-40B4-BE49-F238E27FC236}">
                <a16:creationId xmlns:a16="http://schemas.microsoft.com/office/drawing/2014/main" id="{F50AA302-F082-4A33-A59F-0D4A9247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265738"/>
            <a:ext cx="698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91" name="Object 39">
            <a:extLst>
              <a:ext uri="{FF2B5EF4-FFF2-40B4-BE49-F238E27FC236}">
                <a16:creationId xmlns:a16="http://schemas.microsoft.com/office/drawing/2014/main" id="{DFFF9878-69DF-4ED8-AC09-F89ED67664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5300663"/>
          <a:ext cx="9223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37" imgW="330120" imgH="177480" progId="Equation.DSMT4">
                  <p:embed/>
                </p:oleObj>
              </mc:Choice>
              <mc:Fallback>
                <p:oleObj name="Equation" r:id="rId37" imgW="330120" imgH="177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300663"/>
                        <a:ext cx="922338" cy="49688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92" name="Rectangle 40">
            <a:extLst>
              <a:ext uri="{FF2B5EF4-FFF2-40B4-BE49-F238E27FC236}">
                <a16:creationId xmlns:a16="http://schemas.microsoft.com/office/drawing/2014/main" id="{553342E3-BD1C-44B9-986A-D4E1696D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5949950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5993" name="Rectangle 41">
            <a:extLst>
              <a:ext uri="{FF2B5EF4-FFF2-40B4-BE49-F238E27FC236}">
                <a16:creationId xmlns:a16="http://schemas.microsoft.com/office/drawing/2014/main" id="{C594BBD5-BBDE-434E-A5FE-431545B3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984875"/>
            <a:ext cx="39354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العبارة الجبرية للدالة التآلفية 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5994" name="Object 42">
            <a:extLst>
              <a:ext uri="{FF2B5EF4-FFF2-40B4-BE49-F238E27FC236}">
                <a16:creationId xmlns:a16="http://schemas.microsoft.com/office/drawing/2014/main" id="{585F9CC8-D0A5-41F2-97ED-9611489F8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6057900"/>
          <a:ext cx="22320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39" imgW="901440" imgH="253800" progId="Equation.DSMT4">
                  <p:embed/>
                </p:oleObj>
              </mc:Choice>
              <mc:Fallback>
                <p:oleObj name="Equation" r:id="rId39" imgW="901440" imgH="253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6057900"/>
                        <a:ext cx="22320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7" dur="5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nimBg="1"/>
      <p:bldP spid="125956" grpId="0"/>
      <p:bldP spid="125958" grpId="0"/>
      <p:bldP spid="125959" grpId="0"/>
      <p:bldP spid="125962" grpId="0"/>
      <p:bldP spid="125963" grpId="0"/>
      <p:bldP spid="125964" grpId="0"/>
      <p:bldP spid="125967" grpId="0"/>
      <p:bldP spid="125969" grpId="0"/>
      <p:bldP spid="125975" grpId="0"/>
      <p:bldP spid="125977" grpId="0"/>
      <p:bldP spid="125979" grpId="0"/>
      <p:bldP spid="125981" grpId="0"/>
      <p:bldP spid="125982" grpId="0"/>
      <p:bldP spid="125984" grpId="0"/>
      <p:bldP spid="125985" grpId="0"/>
      <p:bldP spid="125986" grpId="0"/>
      <p:bldP spid="125988" grpId="0"/>
      <p:bldP spid="125990" grpId="0"/>
      <p:bldP spid="125992" grpId="0"/>
      <p:bldP spid="1259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AA4840E3-9F80-4344-918A-0D5537F340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56862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</p:txBody>
      </p:sp>
      <p:graphicFrame>
        <p:nvGraphicFramePr>
          <p:cNvPr id="127022" name="Object 46">
            <a:extLst>
              <a:ext uri="{FF2B5EF4-FFF2-40B4-BE49-F238E27FC236}">
                <a16:creationId xmlns:a16="http://schemas.microsoft.com/office/drawing/2014/main" id="{C665BA6B-E115-4F69-85B9-954EBFFD6954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376488" y="31035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1035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Rectangle 4">
            <a:extLst>
              <a:ext uri="{FF2B5EF4-FFF2-40B4-BE49-F238E27FC236}">
                <a16:creationId xmlns:a16="http://schemas.microsoft.com/office/drawing/2014/main" id="{39EA516B-FABD-4F85-97F8-1DF8A146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60350"/>
            <a:ext cx="1819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ملاحظة :</a:t>
            </a:r>
            <a:endParaRPr lang="fr-FR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FC26EAAE-B6E7-4AA4-BE69-AED99DBE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7516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يمكن إيجاد العبارة الجبرية للدالة التآلفية إعتماداً على التمثيل فقط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80A36793-7849-494B-BC89-952CFC7955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05038"/>
            <a:ext cx="5143500" cy="4229100"/>
            <a:chOff x="2890" y="-1255"/>
            <a:chExt cx="7043" cy="5920"/>
          </a:xfrm>
        </p:grpSpPr>
        <p:sp>
          <p:nvSpPr>
            <p:cNvPr id="22584" name="AutoShape 7">
              <a:extLst>
                <a:ext uri="{FF2B5EF4-FFF2-40B4-BE49-F238E27FC236}">
                  <a16:creationId xmlns:a16="http://schemas.microsoft.com/office/drawing/2014/main" id="{A8C660BC-A8EB-4630-834E-726B01049F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90" y="-1255"/>
              <a:ext cx="7043" cy="592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5" name="Rectangle 8">
              <a:extLst>
                <a:ext uri="{FF2B5EF4-FFF2-40B4-BE49-F238E27FC236}">
                  <a16:creationId xmlns:a16="http://schemas.microsoft.com/office/drawing/2014/main" id="{71064653-A432-434C-BD0B-F80174F6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-1255"/>
              <a:ext cx="7043" cy="592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22586" name="Line 9">
              <a:extLst>
                <a:ext uri="{FF2B5EF4-FFF2-40B4-BE49-F238E27FC236}">
                  <a16:creationId xmlns:a16="http://schemas.microsoft.com/office/drawing/2014/main" id="{8EE9A1C4-FDA5-46CC-8FCE-FBDD7A90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7" name="Line 10">
              <a:extLst>
                <a:ext uri="{FF2B5EF4-FFF2-40B4-BE49-F238E27FC236}">
                  <a16:creationId xmlns:a16="http://schemas.microsoft.com/office/drawing/2014/main" id="{EB5F226C-588E-4408-BCE1-04AB26A3D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8" name="Line 11">
              <a:extLst>
                <a:ext uri="{FF2B5EF4-FFF2-40B4-BE49-F238E27FC236}">
                  <a16:creationId xmlns:a16="http://schemas.microsoft.com/office/drawing/2014/main" id="{052C51FE-D532-470F-B000-DF250317E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1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9" name="Line 12">
              <a:extLst>
                <a:ext uri="{FF2B5EF4-FFF2-40B4-BE49-F238E27FC236}">
                  <a16:creationId xmlns:a16="http://schemas.microsoft.com/office/drawing/2014/main" id="{5D07CFA1-5313-4772-B32F-586F621B3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0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0" name="Line 13">
              <a:extLst>
                <a:ext uri="{FF2B5EF4-FFF2-40B4-BE49-F238E27FC236}">
                  <a16:creationId xmlns:a16="http://schemas.microsoft.com/office/drawing/2014/main" id="{DC3C1173-D28A-429A-A3CF-597F3FCA7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0" y="-135"/>
              <a:ext cx="1" cy="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1" name="Line 14">
              <a:extLst>
                <a:ext uri="{FF2B5EF4-FFF2-40B4-BE49-F238E27FC236}">
                  <a16:creationId xmlns:a16="http://schemas.microsoft.com/office/drawing/2014/main" id="{FDC73237-A18A-4EFD-AC05-FA3D82FC6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2" name="Line 15">
              <a:extLst>
                <a:ext uri="{FF2B5EF4-FFF2-40B4-BE49-F238E27FC236}">
                  <a16:creationId xmlns:a16="http://schemas.microsoft.com/office/drawing/2014/main" id="{36541B36-F602-4B15-9BB4-CF55C3AC3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9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3" name="Line 16">
              <a:extLst>
                <a:ext uri="{FF2B5EF4-FFF2-40B4-BE49-F238E27FC236}">
                  <a16:creationId xmlns:a16="http://schemas.microsoft.com/office/drawing/2014/main" id="{261D3814-BB44-4BE1-BA3E-0B71B49B2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8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4" name="Line 17">
              <a:extLst>
                <a:ext uri="{FF2B5EF4-FFF2-40B4-BE49-F238E27FC236}">
                  <a16:creationId xmlns:a16="http://schemas.microsoft.com/office/drawing/2014/main" id="{B40D10EA-08B2-4402-A550-770F1B2C6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8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5" name="Line 18">
              <a:extLst>
                <a:ext uri="{FF2B5EF4-FFF2-40B4-BE49-F238E27FC236}">
                  <a16:creationId xmlns:a16="http://schemas.microsoft.com/office/drawing/2014/main" id="{236FE63F-78F7-47BB-A167-4328B9815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16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6" name="Line 19">
              <a:extLst>
                <a:ext uri="{FF2B5EF4-FFF2-40B4-BE49-F238E27FC236}">
                  <a16:creationId xmlns:a16="http://schemas.microsoft.com/office/drawing/2014/main" id="{949950BE-DBDD-4174-B144-5058156D1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10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7" name="Line 20">
              <a:extLst>
                <a:ext uri="{FF2B5EF4-FFF2-40B4-BE49-F238E27FC236}">
                  <a16:creationId xmlns:a16="http://schemas.microsoft.com/office/drawing/2014/main" id="{FE29A224-7764-4C05-BF1C-1EECEEF5B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58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8" name="Line 21">
              <a:extLst>
                <a:ext uri="{FF2B5EF4-FFF2-40B4-BE49-F238E27FC236}">
                  <a16:creationId xmlns:a16="http://schemas.microsoft.com/office/drawing/2014/main" id="{044F5BF3-FA4A-4379-9987-04E6D7024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06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9" name="Line 22">
              <a:extLst>
                <a:ext uri="{FF2B5EF4-FFF2-40B4-BE49-F238E27FC236}">
                  <a16:creationId xmlns:a16="http://schemas.microsoft.com/office/drawing/2014/main" id="{B9A14EC0-D64B-4CAC-8C53-3E089F9D3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354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0" name="Line 23">
              <a:extLst>
                <a:ext uri="{FF2B5EF4-FFF2-40B4-BE49-F238E27FC236}">
                  <a16:creationId xmlns:a16="http://schemas.microsoft.com/office/drawing/2014/main" id="{F54D2E59-7216-4BD2-9576-88EA26B7E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4025"/>
              <a:ext cx="70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1" name="Line 24">
              <a:extLst>
                <a:ext uri="{FF2B5EF4-FFF2-40B4-BE49-F238E27FC236}">
                  <a16:creationId xmlns:a16="http://schemas.microsoft.com/office/drawing/2014/main" id="{1A308A8B-A6A7-453B-842A-9001F70FC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116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2" name="Line 25">
              <a:extLst>
                <a:ext uri="{FF2B5EF4-FFF2-40B4-BE49-F238E27FC236}">
                  <a16:creationId xmlns:a16="http://schemas.microsoft.com/office/drawing/2014/main" id="{88358684-F5DC-4D06-A0A5-755293942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9" y="682"/>
              <a:ext cx="7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3" name="Line 26">
              <a:extLst>
                <a:ext uri="{FF2B5EF4-FFF2-40B4-BE49-F238E27FC236}">
                  <a16:creationId xmlns:a16="http://schemas.microsoft.com/office/drawing/2014/main" id="{6DB8552E-89CA-42AE-B365-99E3EFC0C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4" name="Line 27">
              <a:extLst>
                <a:ext uri="{FF2B5EF4-FFF2-40B4-BE49-F238E27FC236}">
                  <a16:creationId xmlns:a16="http://schemas.microsoft.com/office/drawing/2014/main" id="{A7DCAFD6-E0C8-45D9-A163-AF62B1771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-1255"/>
              <a:ext cx="14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5" name="Line 28">
              <a:extLst>
                <a:ext uri="{FF2B5EF4-FFF2-40B4-BE49-F238E27FC236}">
                  <a16:creationId xmlns:a16="http://schemas.microsoft.com/office/drawing/2014/main" id="{C03F87FC-ECB5-4510-BA16-2191D19EC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-1255"/>
              <a:ext cx="1" cy="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6" name="Line 29">
              <a:extLst>
                <a:ext uri="{FF2B5EF4-FFF2-40B4-BE49-F238E27FC236}">
                  <a16:creationId xmlns:a16="http://schemas.microsoft.com/office/drawing/2014/main" id="{C09464DD-E1BF-4D97-82E9-C84E68E6B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0" y="-1255"/>
              <a:ext cx="1" cy="592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7" name="Line 30">
              <a:extLst>
                <a:ext uri="{FF2B5EF4-FFF2-40B4-BE49-F238E27FC236}">
                  <a16:creationId xmlns:a16="http://schemas.microsoft.com/office/drawing/2014/main" id="{A8FD7014-25E8-4687-9538-7362C6D64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0" y="2585"/>
              <a:ext cx="7043" cy="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8" name="Line 31">
              <a:extLst>
                <a:ext uri="{FF2B5EF4-FFF2-40B4-BE49-F238E27FC236}">
                  <a16:creationId xmlns:a16="http://schemas.microsoft.com/office/drawing/2014/main" id="{E7055C77-8E81-44C5-91D8-4FD4BD96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4388"/>
              <a:ext cx="70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9" name="Line 32">
              <a:extLst>
                <a:ext uri="{FF2B5EF4-FFF2-40B4-BE49-F238E27FC236}">
                  <a16:creationId xmlns:a16="http://schemas.microsoft.com/office/drawing/2014/main" id="{E82EC965-17F1-4774-96DC-9E565AD03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-295"/>
              <a:ext cx="7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7009" name="Line 33">
            <a:extLst>
              <a:ext uri="{FF2B5EF4-FFF2-40B4-BE49-F238E27FC236}">
                <a16:creationId xmlns:a16="http://schemas.microsoft.com/office/drawing/2014/main" id="{AF04704F-FCCD-42E6-A3ED-0193FE6DF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565400"/>
            <a:ext cx="5111750" cy="0"/>
          </a:xfrm>
          <a:prstGeom prst="line">
            <a:avLst/>
          </a:prstGeom>
          <a:noFill/>
          <a:ln w="19050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7010" name="Line 34">
            <a:extLst>
              <a:ext uri="{FF2B5EF4-FFF2-40B4-BE49-F238E27FC236}">
                <a16:creationId xmlns:a16="http://schemas.microsoft.com/office/drawing/2014/main" id="{D5178133-0C35-4882-850A-0BA3911DDD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3438" y="2205038"/>
            <a:ext cx="0" cy="4192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7011" name="Line 35">
            <a:extLst>
              <a:ext uri="{FF2B5EF4-FFF2-40B4-BE49-F238E27FC236}">
                <a16:creationId xmlns:a16="http://schemas.microsoft.com/office/drawing/2014/main" id="{DBD21B39-516C-4D4F-904F-19796208E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49613"/>
            <a:ext cx="5111750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7012" name="Line 36">
            <a:extLst>
              <a:ext uri="{FF2B5EF4-FFF2-40B4-BE49-F238E27FC236}">
                <a16:creationId xmlns:a16="http://schemas.microsoft.com/office/drawing/2014/main" id="{E25A17ED-10E2-45F8-A386-8B142A4613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5038" y="2205038"/>
            <a:ext cx="0" cy="422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7016" name="Line 40">
            <a:extLst>
              <a:ext uri="{FF2B5EF4-FFF2-40B4-BE49-F238E27FC236}">
                <a16:creationId xmlns:a16="http://schemas.microsoft.com/office/drawing/2014/main" id="{B49AC463-45E3-40E9-A6F7-9EAB1EAA7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941888"/>
            <a:ext cx="39687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7017" name="Line 41">
            <a:extLst>
              <a:ext uri="{FF2B5EF4-FFF2-40B4-BE49-F238E27FC236}">
                <a16:creationId xmlns:a16="http://schemas.microsoft.com/office/drawing/2014/main" id="{3557EE07-9AD1-48C2-A594-C5D1BC6CB7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4545013"/>
            <a:ext cx="0" cy="43180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7018" name="Line 42">
            <a:extLst>
              <a:ext uri="{FF2B5EF4-FFF2-40B4-BE49-F238E27FC236}">
                <a16:creationId xmlns:a16="http://schemas.microsoft.com/office/drawing/2014/main" id="{954D3E5F-4CE6-4461-A4F8-2EE1E823A6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1525" y="3249613"/>
            <a:ext cx="0" cy="1692275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7019" name="Line 43">
            <a:extLst>
              <a:ext uri="{FF2B5EF4-FFF2-40B4-BE49-F238E27FC236}">
                <a16:creationId xmlns:a16="http://schemas.microsoft.com/office/drawing/2014/main" id="{DDF05AC3-EBEF-4031-A877-5531343D7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3249613"/>
            <a:ext cx="684213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7020" name="Line 44">
            <a:extLst>
              <a:ext uri="{FF2B5EF4-FFF2-40B4-BE49-F238E27FC236}">
                <a16:creationId xmlns:a16="http://schemas.microsoft.com/office/drawing/2014/main" id="{57C1A497-84E3-4E16-ABA9-78E2A845C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888" y="2528888"/>
            <a:ext cx="0" cy="241300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7021" name="Line 45">
            <a:extLst>
              <a:ext uri="{FF2B5EF4-FFF2-40B4-BE49-F238E27FC236}">
                <a16:creationId xmlns:a16="http://schemas.microsoft.com/office/drawing/2014/main" id="{E4BE2696-84E7-4523-9113-131D20A67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2388" y="2528888"/>
            <a:ext cx="1116012" cy="36512"/>
          </a:xfrm>
          <a:prstGeom prst="line">
            <a:avLst/>
          </a:prstGeom>
          <a:noFill/>
          <a:ln w="38100">
            <a:solidFill>
              <a:srgbClr val="FF66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7025" name="Object 49">
            <a:extLst>
              <a:ext uri="{FF2B5EF4-FFF2-40B4-BE49-F238E27FC236}">
                <a16:creationId xmlns:a16="http://schemas.microsoft.com/office/drawing/2014/main" id="{AC86EDC4-A492-44BD-82BF-1368B550D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492375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92375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26" name="Object 50">
            <a:extLst>
              <a:ext uri="{FF2B5EF4-FFF2-40B4-BE49-F238E27FC236}">
                <a16:creationId xmlns:a16="http://schemas.microsoft.com/office/drawing/2014/main" id="{BAEC6849-0ED4-4D82-B497-E46C9665AF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4941888"/>
          <a:ext cx="16668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941888"/>
                        <a:ext cx="166687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27" name="Object 51">
            <a:extLst>
              <a:ext uri="{FF2B5EF4-FFF2-40B4-BE49-F238E27FC236}">
                <a16:creationId xmlns:a16="http://schemas.microsoft.com/office/drawing/2014/main" id="{4118B125-1232-4C9E-9009-C1B530D24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852738"/>
          <a:ext cx="3238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852738"/>
                        <a:ext cx="3238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28" name="Object 52">
            <a:extLst>
              <a:ext uri="{FF2B5EF4-FFF2-40B4-BE49-F238E27FC236}">
                <a16:creationId xmlns:a16="http://schemas.microsoft.com/office/drawing/2014/main" id="{6AB55A1B-BE86-480E-8D5A-4D6C46243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4976813"/>
          <a:ext cx="29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976813"/>
                        <a:ext cx="29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29" name="Object 53">
            <a:extLst>
              <a:ext uri="{FF2B5EF4-FFF2-40B4-BE49-F238E27FC236}">
                <a16:creationId xmlns:a16="http://schemas.microsoft.com/office/drawing/2014/main" id="{C0E6B54A-727E-4094-A508-6780B5E00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4581525"/>
          <a:ext cx="2190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4581525"/>
                        <a:ext cx="2190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30" name="Object 54">
            <a:extLst>
              <a:ext uri="{FF2B5EF4-FFF2-40B4-BE49-F238E27FC236}">
                <a16:creationId xmlns:a16="http://schemas.microsoft.com/office/drawing/2014/main" id="{317777D8-8718-4371-B219-FA19350D4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4652963"/>
          <a:ext cx="32861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652963"/>
                        <a:ext cx="328612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31" name="Object 55">
            <a:extLst>
              <a:ext uri="{FF2B5EF4-FFF2-40B4-BE49-F238E27FC236}">
                <a16:creationId xmlns:a16="http://schemas.microsoft.com/office/drawing/2014/main" id="{98A08DBE-3164-4B60-B5F2-17B436F50B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32325"/>
          <a:ext cx="2508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Equation" r:id="rId17" imgW="177480" imgH="164880" progId="Equation.DSMT4">
                  <p:embed/>
                </p:oleObj>
              </mc:Choice>
              <mc:Fallback>
                <p:oleObj name="Equation" r:id="rId17" imgW="177480" imgH="1648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32325"/>
                        <a:ext cx="2508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32" name="Object 56">
            <a:extLst>
              <a:ext uri="{FF2B5EF4-FFF2-40B4-BE49-F238E27FC236}">
                <a16:creationId xmlns:a16="http://schemas.microsoft.com/office/drawing/2014/main" id="{00989380-972C-4C27-A965-96CA96D152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168525"/>
          <a:ext cx="263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168525"/>
                        <a:ext cx="2635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33" name="Object 57">
            <a:extLst>
              <a:ext uri="{FF2B5EF4-FFF2-40B4-BE49-F238E27FC236}">
                <a16:creationId xmlns:a16="http://schemas.microsoft.com/office/drawing/2014/main" id="{A9119390-D5C8-4223-8682-ED9D9BDCCE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3963" y="5553075"/>
          <a:ext cx="6921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21" imgW="444240" imgH="253800" progId="Equation.DSMT4">
                  <p:embed/>
                </p:oleObj>
              </mc:Choice>
              <mc:Fallback>
                <p:oleObj name="Equation" r:id="rId21" imgW="444240" imgH="2538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5553075"/>
                        <a:ext cx="6921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34" name="Line 58">
            <a:extLst>
              <a:ext uri="{FF2B5EF4-FFF2-40B4-BE49-F238E27FC236}">
                <a16:creationId xmlns:a16="http://schemas.microsoft.com/office/drawing/2014/main" id="{B43EF23C-7D84-4602-83E2-944D551C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0225" y="2168525"/>
            <a:ext cx="2087563" cy="39243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7035" name="Object 59">
            <a:extLst>
              <a:ext uri="{FF2B5EF4-FFF2-40B4-BE49-F238E27FC236}">
                <a16:creationId xmlns:a16="http://schemas.microsoft.com/office/drawing/2014/main" id="{C52646DD-AA58-493B-B281-F1024134A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013325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013325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36" name="Rectangle 60">
            <a:extLst>
              <a:ext uri="{FF2B5EF4-FFF2-40B4-BE49-F238E27FC236}">
                <a16:creationId xmlns:a16="http://schemas.microsoft.com/office/drawing/2014/main" id="{B7C2964E-261C-49E2-8AF3-14A760D6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089025"/>
            <a:ext cx="69167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إنطلاقا من المستقيم التمثيل البياني للدالة التآلفية ،يمكن تعين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7037" name="Object 61">
            <a:extLst>
              <a:ext uri="{FF2B5EF4-FFF2-40B4-BE49-F238E27FC236}">
                <a16:creationId xmlns:a16="http://schemas.microsoft.com/office/drawing/2014/main" id="{5600F6F5-AC1D-4BF7-804D-1AEDD9E293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341438"/>
          <a:ext cx="4667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25" imgW="126720" imgH="139680" progId="Equation.DSMT4">
                  <p:embed/>
                </p:oleObj>
              </mc:Choice>
              <mc:Fallback>
                <p:oleObj name="Equation" r:id="rId25" imgW="126720" imgH="1396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341438"/>
                        <a:ext cx="4667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38" name="Rectangle 62">
            <a:extLst>
              <a:ext uri="{FF2B5EF4-FFF2-40B4-BE49-F238E27FC236}">
                <a16:creationId xmlns:a16="http://schemas.microsoft.com/office/drawing/2014/main" id="{BCCCB9E1-2D23-42C5-B069-9F68076C3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341438"/>
            <a:ext cx="1612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توجيه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39" name="Rectangle 63">
            <a:extLst>
              <a:ext uri="{FF2B5EF4-FFF2-40B4-BE49-F238E27FC236}">
                <a16:creationId xmlns:a16="http://schemas.microsoft.com/office/drawing/2014/main" id="{B8AF90E9-D492-46C1-8D38-1D678F61A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60575"/>
            <a:ext cx="1047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7040" name="Object 64">
            <a:extLst>
              <a:ext uri="{FF2B5EF4-FFF2-40B4-BE49-F238E27FC236}">
                <a16:creationId xmlns:a16="http://schemas.microsoft.com/office/drawing/2014/main" id="{4EED2FD7-5DB3-4D68-AB67-94B102EC9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8238" y="1989138"/>
          <a:ext cx="3571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1989138"/>
                        <a:ext cx="3571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41" name="Rectangle 65">
            <a:extLst>
              <a:ext uri="{FF2B5EF4-FFF2-40B4-BE49-F238E27FC236}">
                <a16:creationId xmlns:a16="http://schemas.microsoft.com/office/drawing/2014/main" id="{F2767F86-8F9F-4E02-AA12-9B54B166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2024063"/>
            <a:ext cx="2335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إلى المبدأ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42" name="Rectangle 66">
            <a:extLst>
              <a:ext uri="{FF2B5EF4-FFF2-40B4-BE49-F238E27FC236}">
                <a16:creationId xmlns:a16="http://schemas.microsoft.com/office/drawing/2014/main" id="{A6EF08AD-E1F7-411D-BF56-B8F6FD63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2600325"/>
            <a:ext cx="2386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لاحظ الى المستقيم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43" name="Rectangle 67">
            <a:extLst>
              <a:ext uri="{FF2B5EF4-FFF2-40B4-BE49-F238E27FC236}">
                <a16:creationId xmlns:a16="http://schemas.microsoft.com/office/drawing/2014/main" id="{F3F8241A-2D2B-49DE-AAE6-FF8A800B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024063"/>
            <a:ext cx="338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44" name="AutoShape 68">
            <a:extLst>
              <a:ext uri="{FF2B5EF4-FFF2-40B4-BE49-F238E27FC236}">
                <a16:creationId xmlns:a16="http://schemas.microsoft.com/office/drawing/2014/main" id="{B79D609D-361C-4582-8D54-DCDBE7E99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76700"/>
            <a:ext cx="735013" cy="501650"/>
          </a:xfrm>
          <a:prstGeom prst="wedgeEllipseCallout">
            <a:avLst>
              <a:gd name="adj1" fmla="val 50218"/>
              <a:gd name="adj2" fmla="val 37343"/>
            </a:avLst>
          </a:prstGeom>
          <a:solidFill>
            <a:srgbClr val="FF6699"/>
          </a:solidFill>
          <a:ln w="2857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28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7045" name="Object 69">
            <a:extLst>
              <a:ext uri="{FF2B5EF4-FFF2-40B4-BE49-F238E27FC236}">
                <a16:creationId xmlns:a16="http://schemas.microsoft.com/office/drawing/2014/main" id="{16B1A3CA-A79D-40C2-9DB7-DF1D6B61C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4149725"/>
          <a:ext cx="576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29" imgW="330120" imgH="177480" progId="Equation.DSMT4">
                  <p:embed/>
                </p:oleObj>
              </mc:Choice>
              <mc:Fallback>
                <p:oleObj name="Equation" r:id="rId29" imgW="330120" imgH="17748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149725"/>
                        <a:ext cx="5762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46" name="Line 70">
            <a:extLst>
              <a:ext uri="{FF2B5EF4-FFF2-40B4-BE49-F238E27FC236}">
                <a16:creationId xmlns:a16="http://schemas.microsoft.com/office/drawing/2014/main" id="{CF568D15-4513-4972-B976-E866B1656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616450"/>
            <a:ext cx="360362" cy="0"/>
          </a:xfrm>
          <a:prstGeom prst="line">
            <a:avLst/>
          </a:prstGeom>
          <a:noFill/>
          <a:ln w="57150">
            <a:solidFill>
              <a:srgbClr val="66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27047" name="Line 71">
            <a:extLst>
              <a:ext uri="{FF2B5EF4-FFF2-40B4-BE49-F238E27FC236}">
                <a16:creationId xmlns:a16="http://schemas.microsoft.com/office/drawing/2014/main" id="{8967EFCD-A8EF-43B5-87A0-A0E1C3DDBE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1163" y="3968750"/>
            <a:ext cx="0" cy="612775"/>
          </a:xfrm>
          <a:prstGeom prst="line">
            <a:avLst/>
          </a:prstGeom>
          <a:noFill/>
          <a:ln w="57150">
            <a:solidFill>
              <a:srgbClr val="66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7048" name="Object 72">
            <a:extLst>
              <a:ext uri="{FF2B5EF4-FFF2-40B4-BE49-F238E27FC236}">
                <a16:creationId xmlns:a16="http://schemas.microsoft.com/office/drawing/2014/main" id="{B246BE27-2C7E-4E22-9747-1FA53BE6DD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4689475"/>
          <a:ext cx="88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31" imgW="88560" imgH="164880" progId="Equation.DSMT4">
                  <p:embed/>
                </p:oleObj>
              </mc:Choice>
              <mc:Fallback>
                <p:oleObj name="Equation" r:id="rId31" imgW="88560" imgH="1648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4689475"/>
                        <a:ext cx="889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49" name="Object 73">
            <a:extLst>
              <a:ext uri="{FF2B5EF4-FFF2-40B4-BE49-F238E27FC236}">
                <a16:creationId xmlns:a16="http://schemas.microsoft.com/office/drawing/2014/main" id="{9AC52D7B-EA2B-4587-A5AA-FC1C4826F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41846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33" imgW="126720" imgH="164880" progId="Equation.DSMT4">
                  <p:embed/>
                </p:oleObj>
              </mc:Choice>
              <mc:Fallback>
                <p:oleObj name="Equation" r:id="rId33" imgW="126720" imgH="1648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4184650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51" name="AutoShape 75">
            <a:extLst>
              <a:ext uri="{FF2B5EF4-FFF2-40B4-BE49-F238E27FC236}">
                <a16:creationId xmlns:a16="http://schemas.microsoft.com/office/drawing/2014/main" id="{ED0A271B-26E0-422B-A078-30B47D13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16338"/>
            <a:ext cx="936625" cy="609600"/>
          </a:xfrm>
          <a:prstGeom prst="wedgeEllipseCallout">
            <a:avLst>
              <a:gd name="adj1" fmla="val -16949"/>
              <a:gd name="adj2" fmla="val 12759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52" name="AutoShape 76">
            <a:extLst>
              <a:ext uri="{FF2B5EF4-FFF2-40B4-BE49-F238E27FC236}">
                <a16:creationId xmlns:a16="http://schemas.microsoft.com/office/drawing/2014/main" id="{07E6B4EC-7132-4453-BB54-93712F3AC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3824288"/>
            <a:ext cx="914400" cy="360362"/>
          </a:xfrm>
          <a:prstGeom prst="wedgeEllipseCallout">
            <a:avLst>
              <a:gd name="adj1" fmla="val -78301"/>
              <a:gd name="adj2" fmla="val 29296"/>
            </a:avLst>
          </a:prstGeom>
          <a:solidFill>
            <a:srgbClr val="FF6699"/>
          </a:solidFill>
          <a:ln w="38100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7053" name="Object 77">
            <a:extLst>
              <a:ext uri="{FF2B5EF4-FFF2-40B4-BE49-F238E27FC236}">
                <a16:creationId xmlns:a16="http://schemas.microsoft.com/office/drawing/2014/main" id="{FF3F3461-4E38-4842-882F-9305ADD0AB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3824288"/>
          <a:ext cx="6842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35" imgW="355320" imgH="177480" progId="Equation.DSMT4">
                  <p:embed/>
                </p:oleObj>
              </mc:Choice>
              <mc:Fallback>
                <p:oleObj name="Equation" r:id="rId35" imgW="355320" imgH="17748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824288"/>
                        <a:ext cx="6842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54" name="Rectangle 78">
            <a:extLst>
              <a:ext uri="{FF2B5EF4-FFF2-40B4-BE49-F238E27FC236}">
                <a16:creationId xmlns:a16="http://schemas.microsoft.com/office/drawing/2014/main" id="{5139B3F8-A265-4C93-8304-9B051307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213100"/>
            <a:ext cx="6111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نقرأ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7055" name="Object 79">
            <a:extLst>
              <a:ext uri="{FF2B5EF4-FFF2-40B4-BE49-F238E27FC236}">
                <a16:creationId xmlns:a16="http://schemas.microsoft.com/office/drawing/2014/main" id="{4E7B4467-7BFC-4285-802A-15D9C49C26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3249613"/>
          <a:ext cx="7921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37" imgW="330120" imgH="177480" progId="Equation.DSMT4">
                  <p:embed/>
                </p:oleObj>
              </mc:Choice>
              <mc:Fallback>
                <p:oleObj name="Equation" r:id="rId37" imgW="33012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249613"/>
                        <a:ext cx="7921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56" name="Rectangle 80">
            <a:extLst>
              <a:ext uri="{FF2B5EF4-FFF2-40B4-BE49-F238E27FC236}">
                <a16:creationId xmlns:a16="http://schemas.microsoft.com/office/drawing/2014/main" id="{877C018B-7A56-49CE-A596-72CB4ADD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3249613"/>
            <a:ext cx="2705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نتجه نحو اليمين بوحدة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57" name="Rectangle 81">
            <a:extLst>
              <a:ext uri="{FF2B5EF4-FFF2-40B4-BE49-F238E27FC236}">
                <a16:creationId xmlns:a16="http://schemas.microsoft.com/office/drawing/2014/main" id="{59A6400C-2C6D-4FDB-905E-1C5D7106D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3789363"/>
            <a:ext cx="3514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 نصعد نحو الأعلى بوحدتين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58" name="Rectangle 82">
            <a:extLst>
              <a:ext uri="{FF2B5EF4-FFF2-40B4-BE49-F238E27FC236}">
                <a16:creationId xmlns:a16="http://schemas.microsoft.com/office/drawing/2014/main" id="{C55FEE87-F2D0-4874-B470-1B9AE10D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329113"/>
            <a:ext cx="15097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نحصل على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7059" name="Object 83">
            <a:extLst>
              <a:ext uri="{FF2B5EF4-FFF2-40B4-BE49-F238E27FC236}">
                <a16:creationId xmlns:a16="http://schemas.microsoft.com/office/drawing/2014/main" id="{67B89AAC-4B18-4D3F-94C3-491F0876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4329113"/>
          <a:ext cx="9001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39" imgW="355320" imgH="177480" progId="Equation.DSMT4">
                  <p:embed/>
                </p:oleObj>
              </mc:Choice>
              <mc:Fallback>
                <p:oleObj name="Equation" r:id="rId39" imgW="355320" imgH="1774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4329113"/>
                        <a:ext cx="9001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60" name="Rectangle 84">
            <a:extLst>
              <a:ext uri="{FF2B5EF4-FFF2-40B4-BE49-F238E27FC236}">
                <a16:creationId xmlns:a16="http://schemas.microsoft.com/office/drawing/2014/main" id="{3DC4BB2D-8E67-4AD1-8464-47EB10C0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07670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7061" name="Rectangle 85">
            <a:extLst>
              <a:ext uri="{FF2B5EF4-FFF2-40B4-BE49-F238E27FC236}">
                <a16:creationId xmlns:a16="http://schemas.microsoft.com/office/drawing/2014/main" id="{2ED319B1-E182-4D12-9029-0D30D423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8" y="4868863"/>
            <a:ext cx="29702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العبارة الجبرية 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7062" name="Object 86">
            <a:extLst>
              <a:ext uri="{FF2B5EF4-FFF2-40B4-BE49-F238E27FC236}">
                <a16:creationId xmlns:a16="http://schemas.microsoft.com/office/drawing/2014/main" id="{45B270B9-A3D7-4B24-8FCF-B8D31059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5661025"/>
          <a:ext cx="19081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41" imgW="901440" imgH="253800" progId="Equation.DSMT4">
                  <p:embed/>
                </p:oleObj>
              </mc:Choice>
              <mc:Fallback>
                <p:oleObj name="Equation" r:id="rId41" imgW="901440" imgH="2538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661025"/>
                        <a:ext cx="1908175" cy="501650"/>
                      </a:xfrm>
                      <a:prstGeom prst="rect">
                        <a:avLst/>
                      </a:prstGeom>
                      <a:solidFill>
                        <a:srgbClr val="CC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76" name="Object 100">
            <a:extLst>
              <a:ext uri="{FF2B5EF4-FFF2-40B4-BE49-F238E27FC236}">
                <a16:creationId xmlns:a16="http://schemas.microsoft.com/office/drawing/2014/main" id="{962A83C5-F97E-4BB5-8169-CBDC01520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4941888"/>
          <a:ext cx="3016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Equation" r:id="rId43" imgW="126720" imgH="139680" progId="Equation.DSMT4">
                  <p:embed/>
                </p:oleObj>
              </mc:Choice>
              <mc:Fallback>
                <p:oleObj name="Equation" r:id="rId43" imgW="126720" imgH="1396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4941888"/>
                        <a:ext cx="3016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77" name="Object 101">
            <a:extLst>
              <a:ext uri="{FF2B5EF4-FFF2-40B4-BE49-F238E27FC236}">
                <a16:creationId xmlns:a16="http://schemas.microsoft.com/office/drawing/2014/main" id="{8EE742D6-CEA5-4643-A129-4A8932C6C7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3325" y="2565400"/>
          <a:ext cx="3603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45" imgW="215640" imgH="164880" progId="Equation.DSMT4">
                  <p:embed/>
                </p:oleObj>
              </mc:Choice>
              <mc:Fallback>
                <p:oleObj name="Equation" r:id="rId45" imgW="215640" imgH="16488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2565400"/>
                        <a:ext cx="3603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69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69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2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12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2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3000" fill="hold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3000" fill="hold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0" fill="hold"/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12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2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12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12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2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2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0" fill="hold"/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3000"/>
                                        <p:tgtEl>
                                          <p:spTgt spid="12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2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2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2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12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12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3000"/>
                                        <p:tgtEl>
                                          <p:spTgt spid="12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2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 fill="hold"/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2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12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2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12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3000" fill="hold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0" fill="hold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000" fill="hold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0" fill="hold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nimBg="1"/>
      <p:bldP spid="126980" grpId="0"/>
      <p:bldP spid="126981" grpId="0"/>
      <p:bldP spid="127036" grpId="0"/>
      <p:bldP spid="127038" grpId="0"/>
      <p:bldP spid="127039" grpId="0"/>
      <p:bldP spid="127041" grpId="0"/>
      <p:bldP spid="127042" grpId="0"/>
      <p:bldP spid="127043" grpId="0"/>
      <p:bldP spid="127044" grpId="0" animBg="1"/>
      <p:bldP spid="127052" grpId="0" animBg="1"/>
      <p:bldP spid="127054" grpId="0"/>
      <p:bldP spid="127056" grpId="0"/>
      <p:bldP spid="127057" grpId="0"/>
      <p:bldP spid="127058" grpId="0"/>
      <p:bldP spid="127060" grpId="0"/>
      <p:bldP spid="1270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>
            <a:extLst>
              <a:ext uri="{FF2B5EF4-FFF2-40B4-BE49-F238E27FC236}">
                <a16:creationId xmlns:a16="http://schemas.microsoft.com/office/drawing/2014/main" id="{FC76D279-F7F2-46C7-9358-04E8D736E1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65097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  </a:t>
            </a:r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</a:t>
            </a:r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  </a:t>
            </a:r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5ACCD8CD-DDC7-47D3-8B13-80BB28923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25425"/>
            <a:ext cx="1801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3)حل المعادلة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53" name="Object 5">
            <a:extLst>
              <a:ext uri="{FF2B5EF4-FFF2-40B4-BE49-F238E27FC236}">
                <a16:creationId xmlns:a16="http://schemas.microsoft.com/office/drawing/2014/main" id="{1B9C36AD-589D-48F4-BD9C-E0ECC322CC4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364163" y="225425"/>
          <a:ext cx="15525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25425"/>
                        <a:ext cx="15525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6" name="Rectangle 8">
            <a:extLst>
              <a:ext uri="{FF2B5EF4-FFF2-40B4-BE49-F238E27FC236}">
                <a16:creationId xmlns:a16="http://schemas.microsoft.com/office/drawing/2014/main" id="{90E44E8F-1802-4DF2-AE46-73D82290E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63" y="836613"/>
            <a:ext cx="830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لدينا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57" name="Object 9">
            <a:extLst>
              <a:ext uri="{FF2B5EF4-FFF2-40B4-BE49-F238E27FC236}">
                <a16:creationId xmlns:a16="http://schemas.microsoft.com/office/drawing/2014/main" id="{AA23A923-BBFA-4417-BF7D-75C76429DF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800100"/>
          <a:ext cx="16335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5" imgW="672840" imgH="253800" progId="Equation.DSMT4">
                  <p:embed/>
                </p:oleObj>
              </mc:Choice>
              <mc:Fallback>
                <p:oleObj name="Equation" r:id="rId5" imgW="6728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800100"/>
                        <a:ext cx="16335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8" name="Rectangle 10">
            <a:extLst>
              <a:ext uri="{FF2B5EF4-FFF2-40B4-BE49-F238E27FC236}">
                <a16:creationId xmlns:a16="http://schemas.microsoft.com/office/drawing/2014/main" id="{5CFB9D88-B9C3-4170-955F-9729E9C1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800100"/>
            <a:ext cx="9048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يعني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59" name="Object 11">
            <a:extLst>
              <a:ext uri="{FF2B5EF4-FFF2-40B4-BE49-F238E27FC236}">
                <a16:creationId xmlns:a16="http://schemas.microsoft.com/office/drawing/2014/main" id="{DBF3ECC3-0D95-4658-8338-7AB7B87F3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873125"/>
          <a:ext cx="1827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Equation" r:id="rId7" imgW="698400" imgH="177480" progId="Equation.DSMT4">
                  <p:embed/>
                </p:oleObj>
              </mc:Choice>
              <mc:Fallback>
                <p:oleObj name="Equation" r:id="rId7" imgW="69840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873125"/>
                        <a:ext cx="1827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0" name="Rectangle 12">
            <a:extLst>
              <a:ext uri="{FF2B5EF4-FFF2-40B4-BE49-F238E27FC236}">
                <a16:creationId xmlns:a16="http://schemas.microsoft.com/office/drawing/2014/main" id="{52F91BE8-B312-430F-BC26-C86B1669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873125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61" name="Object 13">
            <a:extLst>
              <a:ext uri="{FF2B5EF4-FFF2-40B4-BE49-F238E27FC236}">
                <a16:creationId xmlns:a16="http://schemas.microsoft.com/office/drawing/2014/main" id="{898EEDF2-AB4F-4A92-B0A4-7E47B403DF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981075"/>
          <a:ext cx="1611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9" imgW="698400" imgH="177480" progId="Equation.DSMT4">
                  <p:embed/>
                </p:oleObj>
              </mc:Choice>
              <mc:Fallback>
                <p:oleObj name="Equation" r:id="rId9" imgW="69840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81075"/>
                        <a:ext cx="1611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2" name="Rectangle 14">
            <a:extLst>
              <a:ext uri="{FF2B5EF4-FFF2-40B4-BE49-F238E27FC236}">
                <a16:creationId xmlns:a16="http://schemas.microsoft.com/office/drawing/2014/main" id="{3AE41180-39F2-4030-B3A1-36AC4D253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49388"/>
            <a:ext cx="846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63" name="Object 15">
            <a:extLst>
              <a:ext uri="{FF2B5EF4-FFF2-40B4-BE49-F238E27FC236}">
                <a16:creationId xmlns:a16="http://schemas.microsoft.com/office/drawing/2014/main" id="{6EA401CF-394F-40CC-8CB3-CA1ADDA282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9813" y="1484313"/>
          <a:ext cx="1476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11" imgW="533160" imgH="177480" progId="Equation.DSMT4">
                  <p:embed/>
                </p:oleObj>
              </mc:Choice>
              <mc:Fallback>
                <p:oleObj name="Equation" r:id="rId11" imgW="53316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1484313"/>
                        <a:ext cx="1476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4" name="Rectangle 16">
            <a:extLst>
              <a:ext uri="{FF2B5EF4-FFF2-40B4-BE49-F238E27FC236}">
                <a16:creationId xmlns:a16="http://schemas.microsoft.com/office/drawing/2014/main" id="{2B4C2D2E-67B6-45C2-9F84-3587A8DF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484313"/>
            <a:ext cx="895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65" name="Object 17">
            <a:extLst>
              <a:ext uri="{FF2B5EF4-FFF2-40B4-BE49-F238E27FC236}">
                <a16:creationId xmlns:a16="http://schemas.microsoft.com/office/drawing/2014/main" id="{2D78DAB0-04D3-45B6-8065-22CF6A181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341438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Equation" r:id="rId13" imgW="469800" imgH="393480" progId="Equation.DSMT4">
                  <p:embed/>
                </p:oleObj>
              </mc:Choice>
              <mc:Fallback>
                <p:oleObj name="Equation" r:id="rId13" imgW="4698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341438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6" name="Rectangle 18">
            <a:extLst>
              <a:ext uri="{FF2B5EF4-FFF2-40B4-BE49-F238E27FC236}">
                <a16:creationId xmlns:a16="http://schemas.microsoft.com/office/drawing/2014/main" id="{B3791E6A-6329-4FDE-80E8-A56FE0EA9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484313"/>
            <a:ext cx="846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67" name="Object 19">
            <a:extLst>
              <a:ext uri="{FF2B5EF4-FFF2-40B4-BE49-F238E27FC236}">
                <a16:creationId xmlns:a16="http://schemas.microsoft.com/office/drawing/2014/main" id="{9214632D-A55A-4960-BCA8-3F43DBD3D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1592263"/>
          <a:ext cx="1152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15" imgW="457200" imgH="177480" progId="Equation.DSMT4">
                  <p:embed/>
                </p:oleObj>
              </mc:Choice>
              <mc:Fallback>
                <p:oleObj name="Equation" r:id="rId15" imgW="457200" imgH="177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592263"/>
                        <a:ext cx="1152525" cy="4476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8" name="Rectangle 20">
            <a:extLst>
              <a:ext uri="{FF2B5EF4-FFF2-40B4-BE49-F238E27FC236}">
                <a16:creationId xmlns:a16="http://schemas.microsoft.com/office/drawing/2014/main" id="{F9B46839-093A-44DF-9023-DA3C1EAA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097088"/>
            <a:ext cx="4110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 حل المعادلة المعطاة هو العدد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69" name="Object 21">
            <a:extLst>
              <a:ext uri="{FF2B5EF4-FFF2-40B4-BE49-F238E27FC236}">
                <a16:creationId xmlns:a16="http://schemas.microsoft.com/office/drawing/2014/main" id="{D31806FB-1C3B-4775-AD7A-7B0E5E0CB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2133600"/>
          <a:ext cx="504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133600"/>
                        <a:ext cx="5048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70" name="Rectangle 22">
            <a:extLst>
              <a:ext uri="{FF2B5EF4-FFF2-40B4-BE49-F238E27FC236}">
                <a16:creationId xmlns:a16="http://schemas.microsoft.com/office/drawing/2014/main" id="{597959C4-C73C-4F87-BF4E-5B65E2D5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844675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0071" name="Rectangle 23">
            <a:extLst>
              <a:ext uri="{FF2B5EF4-FFF2-40B4-BE49-F238E27FC236}">
                <a16:creationId xmlns:a16="http://schemas.microsoft.com/office/drawing/2014/main" id="{61D37C03-07E2-40FC-892D-399B1835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2744788"/>
            <a:ext cx="2933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 النقطة ذات الإحداثيتين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0072" name="Rectangle 24">
            <a:extLst>
              <a:ext uri="{FF2B5EF4-FFF2-40B4-BE49-F238E27FC236}">
                <a16:creationId xmlns:a16="http://schemas.microsoft.com/office/drawing/2014/main" id="{3BD03E9C-9492-4685-8456-A8370222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744788"/>
            <a:ext cx="1409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(25 ; 51)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0073" name="Rectangle 25">
            <a:extLst>
              <a:ext uri="{FF2B5EF4-FFF2-40B4-BE49-F238E27FC236}">
                <a16:creationId xmlns:a16="http://schemas.microsoft.com/office/drawing/2014/main" id="{E5728BF0-916B-40AE-9AA0-797481AF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2744788"/>
            <a:ext cx="22113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الى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74" name="Object 26">
            <a:extLst>
              <a:ext uri="{FF2B5EF4-FFF2-40B4-BE49-F238E27FC236}">
                <a16:creationId xmlns:a16="http://schemas.microsoft.com/office/drawing/2014/main" id="{E85EA76B-1A69-4C17-97C0-F3911ABCF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2816225"/>
          <a:ext cx="8350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19" imgW="444240" imgH="253800" progId="Equation.DSMT4">
                  <p:embed/>
                </p:oleObj>
              </mc:Choice>
              <mc:Fallback>
                <p:oleObj name="Equation" r:id="rId19" imgW="444240" imgH="253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816225"/>
                        <a:ext cx="8350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75" name="Rectangle 27">
            <a:extLst>
              <a:ext uri="{FF2B5EF4-FFF2-40B4-BE49-F238E27FC236}">
                <a16:creationId xmlns:a16="http://schemas.microsoft.com/office/drawing/2014/main" id="{3AF0E781-F0BC-48C9-8976-956C31F7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45745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0076" name="Rectangle 28">
            <a:extLst>
              <a:ext uri="{FF2B5EF4-FFF2-40B4-BE49-F238E27FC236}">
                <a16:creationId xmlns:a16="http://schemas.microsoft.com/office/drawing/2014/main" id="{9D0D09F4-EA12-49B7-BB63-27F7BE04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3357563"/>
            <a:ext cx="2343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4)  أ- صورة العدد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0077" name="Rectangle 29">
            <a:extLst>
              <a:ext uri="{FF2B5EF4-FFF2-40B4-BE49-F238E27FC236}">
                <a16:creationId xmlns:a16="http://schemas.microsoft.com/office/drawing/2014/main" id="{EC0D1543-6C98-4985-B044-F27BAA8F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357563"/>
            <a:ext cx="9239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78" name="Object 30">
            <a:extLst>
              <a:ext uri="{FF2B5EF4-FFF2-40B4-BE49-F238E27FC236}">
                <a16:creationId xmlns:a16="http://schemas.microsoft.com/office/drawing/2014/main" id="{120B3147-A6D2-41D8-A076-286AC8AC6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6575" y="3392488"/>
          <a:ext cx="5397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3392488"/>
                        <a:ext cx="5397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79" name="Object 31">
            <a:extLst>
              <a:ext uri="{FF2B5EF4-FFF2-40B4-BE49-F238E27FC236}">
                <a16:creationId xmlns:a16="http://schemas.microsoft.com/office/drawing/2014/main" id="{9AF1A513-BC16-4479-ABD8-5F17F1FD6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3284538"/>
          <a:ext cx="3333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84538"/>
                        <a:ext cx="3333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80" name="Rectangle 32">
            <a:extLst>
              <a:ext uri="{FF2B5EF4-FFF2-40B4-BE49-F238E27FC236}">
                <a16:creationId xmlns:a16="http://schemas.microsoft.com/office/drawing/2014/main" id="{329732F1-50E7-41B5-B895-EC16C587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3141663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3565" name="Object 33">
            <a:extLst>
              <a:ext uri="{FF2B5EF4-FFF2-40B4-BE49-F238E27FC236}">
                <a16:creationId xmlns:a16="http://schemas.microsoft.com/office/drawing/2014/main" id="{081A4A51-9B15-438F-A40F-AF7E7A3F3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25" imgW="914400" imgH="198720" progId="Equation.DSMT4">
                  <p:embed/>
                </p:oleObj>
              </mc:Choice>
              <mc:Fallback>
                <p:oleObj name="Equation" r:id="rId25" imgW="914400" imgH="19872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82" name="Rectangle 34">
            <a:extLst>
              <a:ext uri="{FF2B5EF4-FFF2-40B4-BE49-F238E27FC236}">
                <a16:creationId xmlns:a16="http://schemas.microsoft.com/office/drawing/2014/main" id="{7BB5A60D-066A-43E7-BC0E-41FCEED8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897313"/>
            <a:ext cx="1525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يكفي حساب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83" name="Object 35">
            <a:extLst>
              <a:ext uri="{FF2B5EF4-FFF2-40B4-BE49-F238E27FC236}">
                <a16:creationId xmlns:a16="http://schemas.microsoft.com/office/drawing/2014/main" id="{FF09E47E-8C7E-470D-97EE-29693D495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8738" y="3897313"/>
          <a:ext cx="9001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27" imgW="444240" imgH="253800" progId="Equation.DSMT4">
                  <p:embed/>
                </p:oleObj>
              </mc:Choice>
              <mc:Fallback>
                <p:oleObj name="Equation" r:id="rId27" imgW="444240" imgH="253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3897313"/>
                        <a:ext cx="9001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84" name="Object 36">
            <a:extLst>
              <a:ext uri="{FF2B5EF4-FFF2-40B4-BE49-F238E27FC236}">
                <a16:creationId xmlns:a16="http://schemas.microsoft.com/office/drawing/2014/main" id="{98FC96F2-F6EF-4D81-99F8-F5CFC33606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3897313"/>
          <a:ext cx="27352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29" imgW="1244520" imgH="253800" progId="Equation.DSMT4">
                  <p:embed/>
                </p:oleObj>
              </mc:Choice>
              <mc:Fallback>
                <p:oleObj name="Equation" r:id="rId29" imgW="124452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897313"/>
                        <a:ext cx="27352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85" name="Object 37">
            <a:extLst>
              <a:ext uri="{FF2B5EF4-FFF2-40B4-BE49-F238E27FC236}">
                <a16:creationId xmlns:a16="http://schemas.microsoft.com/office/drawing/2014/main" id="{B6A9F977-CABC-4237-9182-EC13156E6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473575"/>
          <a:ext cx="13319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31" imgW="583920" imgH="177480" progId="Equation.DSMT4">
                  <p:embed/>
                </p:oleObj>
              </mc:Choice>
              <mc:Fallback>
                <p:oleObj name="Equation" r:id="rId31" imgW="58392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73575"/>
                        <a:ext cx="13319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86" name="Object 38">
            <a:extLst>
              <a:ext uri="{FF2B5EF4-FFF2-40B4-BE49-F238E27FC236}">
                <a16:creationId xmlns:a16="http://schemas.microsoft.com/office/drawing/2014/main" id="{0FF55204-D4B9-4C14-84AA-5E40DBE91E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4833938"/>
          <a:ext cx="7191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33" imgW="330120" imgH="177480" progId="Equation.DSMT4">
                  <p:embed/>
                </p:oleObj>
              </mc:Choice>
              <mc:Fallback>
                <p:oleObj name="Equation" r:id="rId33" imgW="33012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833938"/>
                        <a:ext cx="719137" cy="387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87" name="Rectangle 39">
            <a:extLst>
              <a:ext uri="{FF2B5EF4-FFF2-40B4-BE49-F238E27FC236}">
                <a16:creationId xmlns:a16="http://schemas.microsoft.com/office/drawing/2014/main" id="{D56C5A14-2FDB-43CB-865D-44A1502B7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4652963"/>
            <a:ext cx="15382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 العدد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88" name="Object 40">
            <a:extLst>
              <a:ext uri="{FF2B5EF4-FFF2-40B4-BE49-F238E27FC236}">
                <a16:creationId xmlns:a16="http://schemas.microsoft.com/office/drawing/2014/main" id="{B89D3687-8659-4DC4-A5A2-FC1AED7A2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75" y="4689475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35" imgW="203040" imgH="177480" progId="Equation.DSMT4">
                  <p:embed/>
                </p:oleObj>
              </mc:Choice>
              <mc:Fallback>
                <p:oleObj name="Equation" r:id="rId35" imgW="20304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4689475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89" name="Rectangle 41">
            <a:extLst>
              <a:ext uri="{FF2B5EF4-FFF2-40B4-BE49-F238E27FC236}">
                <a16:creationId xmlns:a16="http://schemas.microsoft.com/office/drawing/2014/main" id="{D1C4DF99-9F1D-4F6B-B1D2-E465FA9B5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4616450"/>
            <a:ext cx="923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90" name="Object 42">
            <a:extLst>
              <a:ext uri="{FF2B5EF4-FFF2-40B4-BE49-F238E27FC236}">
                <a16:creationId xmlns:a16="http://schemas.microsoft.com/office/drawing/2014/main" id="{B68BA73B-11B9-4C9C-A5E6-C306D7FD0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3913" y="4545013"/>
          <a:ext cx="465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37" imgW="152280" imgH="164880" progId="Equation.DSMT4">
                  <p:embed/>
                </p:oleObj>
              </mc:Choice>
              <mc:Fallback>
                <p:oleObj name="Equation" r:id="rId37" imgW="152280" imgH="1648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4545013"/>
                        <a:ext cx="465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1" name="Rectangle 43">
            <a:extLst>
              <a:ext uri="{FF2B5EF4-FFF2-40B4-BE49-F238E27FC236}">
                <a16:creationId xmlns:a16="http://schemas.microsoft.com/office/drawing/2014/main" id="{508A82E0-DB7D-43D2-8174-844B39FC9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4524375"/>
            <a:ext cx="750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92" name="Object 44">
            <a:extLst>
              <a:ext uri="{FF2B5EF4-FFF2-40B4-BE49-F238E27FC236}">
                <a16:creationId xmlns:a16="http://schemas.microsoft.com/office/drawing/2014/main" id="{585C29D6-F984-45AA-A356-5913E52AA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9950" y="4616450"/>
          <a:ext cx="57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39" imgW="203040" imgH="177480" progId="Equation.DSMT4">
                  <p:embed/>
                </p:oleObj>
              </mc:Choice>
              <mc:Fallback>
                <p:oleObj name="Equation" r:id="rId39" imgW="203040" imgH="177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4616450"/>
                        <a:ext cx="57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3" name="Rectangle 45">
            <a:extLst>
              <a:ext uri="{FF2B5EF4-FFF2-40B4-BE49-F238E27FC236}">
                <a16:creationId xmlns:a16="http://schemas.microsoft.com/office/drawing/2014/main" id="{F8DECD4C-900D-4081-A8E4-FBDD3B1D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92713"/>
            <a:ext cx="43084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ب- العدد الذي صورته بواسطة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94" name="Object 46">
            <a:extLst>
              <a:ext uri="{FF2B5EF4-FFF2-40B4-BE49-F238E27FC236}">
                <a16:creationId xmlns:a16="http://schemas.microsoft.com/office/drawing/2014/main" id="{6854EABD-BD81-4C3B-8E2D-894DC6C667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9588" y="5192713"/>
          <a:ext cx="450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41" imgW="152280" imgH="164880" progId="Equation.DSMT4">
                  <p:embed/>
                </p:oleObj>
              </mc:Choice>
              <mc:Fallback>
                <p:oleObj name="Equation" r:id="rId41" imgW="152280" imgH="1648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5192713"/>
                        <a:ext cx="4508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Rectangle 47">
            <a:extLst>
              <a:ext uri="{FF2B5EF4-FFF2-40B4-BE49-F238E27FC236}">
                <a16:creationId xmlns:a16="http://schemas.microsoft.com/office/drawing/2014/main" id="{A41E2E07-7326-4B5D-8483-F7F5365CF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157788"/>
            <a:ext cx="554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96" name="Object 48">
            <a:extLst>
              <a:ext uri="{FF2B5EF4-FFF2-40B4-BE49-F238E27FC236}">
                <a16:creationId xmlns:a16="http://schemas.microsoft.com/office/drawing/2014/main" id="{0CFE61E0-1036-4BF7-847A-EE7892E72E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6421438"/>
          <a:ext cx="4683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43" imgW="190440" imgH="177480" progId="Equation.DSMT4">
                  <p:embed/>
                </p:oleObj>
              </mc:Choice>
              <mc:Fallback>
                <p:oleObj name="Equation" r:id="rId43" imgW="190440" imgH="177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6421438"/>
                        <a:ext cx="46831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97" name="Object 49">
            <a:extLst>
              <a:ext uri="{FF2B5EF4-FFF2-40B4-BE49-F238E27FC236}">
                <a16:creationId xmlns:a16="http://schemas.microsoft.com/office/drawing/2014/main" id="{B9D64C63-E134-48BA-9F9F-5ADDF948D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9675" y="5697538"/>
          <a:ext cx="13160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45" imgW="685800" imgH="253800" progId="Equation.DSMT4">
                  <p:embed/>
                </p:oleObj>
              </mc:Choice>
              <mc:Fallback>
                <p:oleObj name="Equation" r:id="rId45" imgW="685800" imgH="253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5697538"/>
                        <a:ext cx="13160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8" name="Rectangle 50">
            <a:extLst>
              <a:ext uri="{FF2B5EF4-FFF2-40B4-BE49-F238E27FC236}">
                <a16:creationId xmlns:a16="http://schemas.microsoft.com/office/drawing/2014/main" id="{F967C8F8-397F-4653-8E8E-8B37349F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697538"/>
            <a:ext cx="846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099" name="Object 51">
            <a:extLst>
              <a:ext uri="{FF2B5EF4-FFF2-40B4-BE49-F238E27FC236}">
                <a16:creationId xmlns:a16="http://schemas.microsoft.com/office/drawing/2014/main" id="{4D05443E-490C-4610-8B26-05ECDF263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5805488"/>
          <a:ext cx="15478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47" imgW="711000" imgH="177480" progId="Equation.DSMT4">
                  <p:embed/>
                </p:oleObj>
              </mc:Choice>
              <mc:Fallback>
                <p:oleObj name="Equation" r:id="rId47" imgW="711000" imgH="177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805488"/>
                        <a:ext cx="15478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00" name="Rectangle 52">
            <a:extLst>
              <a:ext uri="{FF2B5EF4-FFF2-40B4-BE49-F238E27FC236}">
                <a16:creationId xmlns:a16="http://schemas.microsoft.com/office/drawing/2014/main" id="{4B20C1AA-AA09-4230-B6BF-9963E514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768975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101" name="Object 53">
            <a:extLst>
              <a:ext uri="{FF2B5EF4-FFF2-40B4-BE49-F238E27FC236}">
                <a16:creationId xmlns:a16="http://schemas.microsoft.com/office/drawing/2014/main" id="{C2E7FABF-3080-4CA4-BCB1-B34CA1545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5842000"/>
          <a:ext cx="1547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49" imgW="711000" imgH="177480" progId="Equation.DSMT4">
                  <p:embed/>
                </p:oleObj>
              </mc:Choice>
              <mc:Fallback>
                <p:oleObj name="Equation" r:id="rId49" imgW="711000" imgH="1774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42000"/>
                        <a:ext cx="1547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02" name="Rectangle 54">
            <a:extLst>
              <a:ext uri="{FF2B5EF4-FFF2-40B4-BE49-F238E27FC236}">
                <a16:creationId xmlns:a16="http://schemas.microsoft.com/office/drawing/2014/main" id="{82D7AD39-FA8D-4C0A-9035-4935C2705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768975"/>
            <a:ext cx="846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103" name="Object 55">
            <a:extLst>
              <a:ext uri="{FF2B5EF4-FFF2-40B4-BE49-F238E27FC236}">
                <a16:creationId xmlns:a16="http://schemas.microsoft.com/office/drawing/2014/main" id="{2D2F927F-0DD8-48B2-A3F8-4546DE29CB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5805488"/>
          <a:ext cx="13319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51" imgW="520560" imgH="177480" progId="Equation.DSMT4">
                  <p:embed/>
                </p:oleObj>
              </mc:Choice>
              <mc:Fallback>
                <p:oleObj name="Equation" r:id="rId51" imgW="520560" imgH="177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805488"/>
                        <a:ext cx="13319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04" name="Rectangle 56">
            <a:extLst>
              <a:ext uri="{FF2B5EF4-FFF2-40B4-BE49-F238E27FC236}">
                <a16:creationId xmlns:a16="http://schemas.microsoft.com/office/drawing/2014/main" id="{C0C39B44-EBCD-49AB-AA78-CBA26E118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338888"/>
            <a:ext cx="895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105" name="Object 57">
            <a:extLst>
              <a:ext uri="{FF2B5EF4-FFF2-40B4-BE49-F238E27FC236}">
                <a16:creationId xmlns:a16="http://schemas.microsoft.com/office/drawing/2014/main" id="{61836072-29AE-42D8-9585-F8A7A990F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5" y="6200775"/>
          <a:ext cx="9366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Equation" r:id="rId53" imgW="469800" imgH="393480" progId="Equation.DSMT4">
                  <p:embed/>
                </p:oleObj>
              </mc:Choice>
              <mc:Fallback>
                <p:oleObj name="Equation" r:id="rId53" imgW="469800" imgH="3934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6200775"/>
                        <a:ext cx="936625" cy="657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06" name="Rectangle 58">
            <a:extLst>
              <a:ext uri="{FF2B5EF4-FFF2-40B4-BE49-F238E27FC236}">
                <a16:creationId xmlns:a16="http://schemas.microsoft.com/office/drawing/2014/main" id="{98B3317B-7AF0-41DF-A639-9C4B828D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6338888"/>
            <a:ext cx="2730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العدد الذي صورته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0109" name="Rectangle 61">
            <a:extLst>
              <a:ext uri="{FF2B5EF4-FFF2-40B4-BE49-F238E27FC236}">
                <a16:creationId xmlns:a16="http://schemas.microsoft.com/office/drawing/2014/main" id="{5A891CB1-CC60-4D63-96FD-CF5BFD96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6338888"/>
            <a:ext cx="9858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هو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110" name="Object 62">
            <a:extLst>
              <a:ext uri="{FF2B5EF4-FFF2-40B4-BE49-F238E27FC236}">
                <a16:creationId xmlns:a16="http://schemas.microsoft.com/office/drawing/2014/main" id="{79B45547-C737-4AB3-8798-0C03BA6D7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6137275"/>
          <a:ext cx="395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Equation" r:id="rId55" imgW="215640" imgH="393480" progId="Equation.DSMT4">
                  <p:embed/>
                </p:oleObj>
              </mc:Choice>
              <mc:Fallback>
                <p:oleObj name="Equation" r:id="rId55" imgW="215640" imgH="393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6137275"/>
                        <a:ext cx="3952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11" name="Rectangle 63">
            <a:extLst>
              <a:ext uri="{FF2B5EF4-FFF2-40B4-BE49-F238E27FC236}">
                <a16:creationId xmlns:a16="http://schemas.microsoft.com/office/drawing/2014/main" id="{86F6E711-7909-4D85-B650-1619B134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09600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0133" name="Object 85">
            <a:extLst>
              <a:ext uri="{FF2B5EF4-FFF2-40B4-BE49-F238E27FC236}">
                <a16:creationId xmlns:a16="http://schemas.microsoft.com/office/drawing/2014/main" id="{F50CBAD0-3818-40A6-BC87-38CEF54F62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5337175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" name="Equation" r:id="rId57" imgW="190440" imgH="177480" progId="Equation.DSMT4">
                  <p:embed/>
                </p:oleObj>
              </mc:Choice>
              <mc:Fallback>
                <p:oleObj name="Equation" r:id="rId57" imgW="190440" imgH="17748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7175"/>
                        <a:ext cx="3841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000" fill="hold"/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1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0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3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3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1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30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0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0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0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3000"/>
                                        <p:tgtEl>
                                          <p:spTgt spid="1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3000" fill="hold"/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3000" fill="hold"/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0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 nodeType="clickPar">
                      <p:stCondLst>
                        <p:cond delay="indefinite"/>
                      </p:stCondLst>
                      <p:childTnLst>
                        <p:par>
                          <p:cTn id="3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000" fill="hold"/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nimBg="1"/>
      <p:bldP spid="130052" grpId="0"/>
      <p:bldP spid="130053" grpId="0" build="p"/>
      <p:bldP spid="130056" grpId="0"/>
      <p:bldP spid="130058" grpId="0"/>
      <p:bldP spid="130064" grpId="0"/>
      <p:bldP spid="130066" grpId="0"/>
      <p:bldP spid="130068" grpId="0"/>
      <p:bldP spid="130070" grpId="0"/>
      <p:bldP spid="130071" grpId="0"/>
      <p:bldP spid="130073" grpId="0"/>
      <p:bldP spid="130075" grpId="0"/>
      <p:bldP spid="130076" grpId="0"/>
      <p:bldP spid="130077" grpId="0"/>
      <p:bldP spid="130080" grpId="0"/>
      <p:bldP spid="130082" grpId="0"/>
      <p:bldP spid="130087" grpId="0"/>
      <p:bldP spid="130089" grpId="0"/>
      <p:bldP spid="130091" grpId="0"/>
      <p:bldP spid="130093" grpId="0"/>
      <p:bldP spid="130095" grpId="0"/>
      <p:bldP spid="130098" grpId="0"/>
      <p:bldP spid="130100" grpId="0"/>
      <p:bldP spid="130102" grpId="0"/>
      <p:bldP spid="130104" grpId="0"/>
      <p:bldP spid="130106" grpId="0"/>
      <p:bldP spid="130109" grpId="0"/>
      <p:bldP spid="130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C5FE4FEE-4480-47B5-8DE0-17BA03824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3136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88068" name="WordArt 4">
            <a:extLst>
              <a:ext uri="{FF2B5EF4-FFF2-40B4-BE49-F238E27FC236}">
                <a16:creationId xmlns:a16="http://schemas.microsoft.com/office/drawing/2014/main" id="{D60D762E-F963-4810-8F1A-E944362EA7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2338" y="260350"/>
            <a:ext cx="1655762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التمرين الخامس: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0D0B649B-8610-4DF9-B97F-91BE9D032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04813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A(2</a:t>
            </a:r>
            <a:r>
              <a:rPr lang="fr-FR" altLang="fr-FR" sz="2800">
                <a:solidFill>
                  <a:srgbClr val="000000"/>
                </a:solidFill>
              </a:rPr>
              <a:t> </a:t>
            </a: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; 1)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28FE2AA8-E1DB-44FB-B78C-2F7A1E604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41325"/>
            <a:ext cx="1716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B(-3</a:t>
            </a:r>
            <a:r>
              <a:rPr lang="fr-FR" altLang="fr-FR" sz="2800">
                <a:solidFill>
                  <a:srgbClr val="000000"/>
                </a:solidFill>
              </a:rPr>
              <a:t> </a:t>
            </a: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; -14)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2" name="Rectangle 8">
            <a:extLst>
              <a:ext uri="{FF2B5EF4-FFF2-40B4-BE49-F238E27FC236}">
                <a16:creationId xmlns:a16="http://schemas.microsoft.com/office/drawing/2014/main" id="{1E7090C0-944D-46BD-963C-4BF73D9D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404813"/>
            <a:ext cx="153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C(-2</a:t>
            </a:r>
            <a:r>
              <a:rPr lang="fr-FR" altLang="fr-FR" sz="2800">
                <a:solidFill>
                  <a:srgbClr val="000000"/>
                </a:solidFill>
              </a:rPr>
              <a:t> </a:t>
            </a: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; -1)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id="{8D4DE43D-7A5D-48AE-B961-1446E5E5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04813"/>
            <a:ext cx="717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74" name="Rectangle 10">
            <a:extLst>
              <a:ext uri="{FF2B5EF4-FFF2-40B4-BE49-F238E27FC236}">
                <a16:creationId xmlns:a16="http://schemas.microsoft.com/office/drawing/2014/main" id="{2A90E559-E583-41FC-AEB8-08BDEFE9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2168525"/>
            <a:ext cx="314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1F704945-7A26-451D-86A1-B38C57FE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168525"/>
            <a:ext cx="314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77" name="Rectangle 13">
            <a:extLst>
              <a:ext uri="{FF2B5EF4-FFF2-40B4-BE49-F238E27FC236}">
                <a16:creationId xmlns:a16="http://schemas.microsoft.com/office/drawing/2014/main" id="{254443A9-58C3-4AE3-9343-32C2DD42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04813"/>
            <a:ext cx="314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78" name="Rectangle 14">
            <a:extLst>
              <a:ext uri="{FF2B5EF4-FFF2-40B4-BE49-F238E27FC236}">
                <a16:creationId xmlns:a16="http://schemas.microsoft.com/office/drawing/2014/main" id="{57021C60-F919-4DEE-8E66-BD3EFBB00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404813"/>
            <a:ext cx="338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080" name="Object 16">
            <a:extLst>
              <a:ext uri="{FF2B5EF4-FFF2-40B4-BE49-F238E27FC236}">
                <a16:creationId xmlns:a16="http://schemas.microsoft.com/office/drawing/2014/main" id="{2A5583D6-03A0-4C4F-BA81-83367421C7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49275"/>
          <a:ext cx="3397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3" imgW="63360" imgH="75960" progId="Equation.DSMT4">
                  <p:embed/>
                </p:oleObj>
              </mc:Choice>
              <mc:Fallback>
                <p:oleObj name="Equation" r:id="rId3" imgW="63360" imgH="75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49275"/>
                        <a:ext cx="3397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1" name="Rectangle 17">
            <a:extLst>
              <a:ext uri="{FF2B5EF4-FFF2-40B4-BE49-F238E27FC236}">
                <a16:creationId xmlns:a16="http://schemas.microsoft.com/office/drawing/2014/main" id="{E1079E10-E252-48F5-B855-D2E7111C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1016000"/>
            <a:ext cx="57419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أو لا تنتمي  الى التمثيل البياني 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82" name="Rectangle 18">
            <a:extLst>
              <a:ext uri="{FF2B5EF4-FFF2-40B4-BE49-F238E27FC236}">
                <a16:creationId xmlns:a16="http://schemas.microsoft.com/office/drawing/2014/main" id="{59FB131E-3F1F-4EDE-9F43-04423BAC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00100"/>
            <a:ext cx="24257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(x) = 3x 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–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 5</a:t>
            </a:r>
            <a:r>
              <a:rPr lang="fr-FR" sz="4400">
                <a:solidFill>
                  <a:schemeClr val="tx2"/>
                </a:solidFill>
                <a:latin typeface="Arial"/>
              </a:rPr>
              <a:t> 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8083" name="Object 19">
            <a:extLst>
              <a:ext uri="{FF2B5EF4-FFF2-40B4-BE49-F238E27FC236}">
                <a16:creationId xmlns:a16="http://schemas.microsoft.com/office/drawing/2014/main" id="{92D75C6E-82F5-4A18-9769-DFE5808266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1052513"/>
          <a:ext cx="465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1052513"/>
                        <a:ext cx="465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4" name="Rectangle 20">
            <a:extLst>
              <a:ext uri="{FF2B5EF4-FFF2-40B4-BE49-F238E27FC236}">
                <a16:creationId xmlns:a16="http://schemas.microsoft.com/office/drawing/2014/main" id="{FC568C0F-664B-443F-9DE2-B39DFDB2B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981075"/>
            <a:ext cx="911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085" name="Object 21">
            <a:extLst>
              <a:ext uri="{FF2B5EF4-FFF2-40B4-BE49-F238E27FC236}">
                <a16:creationId xmlns:a16="http://schemas.microsoft.com/office/drawing/2014/main" id="{AF2CD687-8116-4B21-825F-0F420BE646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1160463"/>
          <a:ext cx="3111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7" imgW="63360" imgH="75960" progId="Equation.DSMT4">
                  <p:embed/>
                </p:oleObj>
              </mc:Choice>
              <mc:Fallback>
                <p:oleObj name="Equation" r:id="rId7" imgW="63360" imgH="759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60463"/>
                        <a:ext cx="3111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6" name="Rectangle 22">
            <a:extLst>
              <a:ext uri="{FF2B5EF4-FFF2-40B4-BE49-F238E27FC236}">
                <a16:creationId xmlns:a16="http://schemas.microsoft.com/office/drawing/2014/main" id="{39A199EB-6AFF-4474-BAF9-C7F8B1621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628775"/>
            <a:ext cx="1917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تحقق من ذلك ؟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94" name="WordArt 30">
            <a:extLst>
              <a:ext uri="{FF2B5EF4-FFF2-40B4-BE49-F238E27FC236}">
                <a16:creationId xmlns:a16="http://schemas.microsoft.com/office/drawing/2014/main" id="{955185CA-67F4-4769-8758-017812CED5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10550" y="1952625"/>
            <a:ext cx="93345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8095" name="Rectangle 31">
            <a:extLst>
              <a:ext uri="{FF2B5EF4-FFF2-40B4-BE49-F238E27FC236}">
                <a16:creationId xmlns:a16="http://schemas.microsoft.com/office/drawing/2014/main" id="{D788FDE3-0EF1-46CD-AB1D-136F1144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2257425"/>
            <a:ext cx="2051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نتحقق من أن النقط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096" name="Object 32">
            <a:extLst>
              <a:ext uri="{FF2B5EF4-FFF2-40B4-BE49-F238E27FC236}">
                <a16:creationId xmlns:a16="http://schemas.microsoft.com/office/drawing/2014/main" id="{D84882BE-CBE2-4BC6-8FAF-72371A040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2241550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241550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7" name="Object 33">
            <a:extLst>
              <a:ext uri="{FF2B5EF4-FFF2-40B4-BE49-F238E27FC236}">
                <a16:creationId xmlns:a16="http://schemas.microsoft.com/office/drawing/2014/main" id="{D2791830-E750-4E1D-8477-8D1B2FF4FE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2205038"/>
          <a:ext cx="3968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2205038"/>
                        <a:ext cx="39687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8" name="Object 34">
            <a:extLst>
              <a:ext uri="{FF2B5EF4-FFF2-40B4-BE49-F238E27FC236}">
                <a16:creationId xmlns:a16="http://schemas.microsoft.com/office/drawing/2014/main" id="{32F19B0F-42ED-4FEB-A607-56962B502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276475"/>
          <a:ext cx="4270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76475"/>
                        <a:ext cx="4270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9" name="Rectangle 35">
            <a:extLst>
              <a:ext uri="{FF2B5EF4-FFF2-40B4-BE49-F238E27FC236}">
                <a16:creationId xmlns:a16="http://schemas.microsoft.com/office/drawing/2014/main" id="{C42C51C0-A557-4428-AF9B-0D2B2F2E6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276475"/>
            <a:ext cx="4121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أو لا تنتمي الى تمثيل البياني لدالة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00" name="Object 36">
            <a:extLst>
              <a:ext uri="{FF2B5EF4-FFF2-40B4-BE49-F238E27FC236}">
                <a16:creationId xmlns:a16="http://schemas.microsoft.com/office/drawing/2014/main" id="{26735059-B5DB-44F7-8745-E520A1FE4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168525"/>
          <a:ext cx="4175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15" imgW="152280" imgH="164880" progId="Equation.DSMT4">
                  <p:embed/>
                </p:oleObj>
              </mc:Choice>
              <mc:Fallback>
                <p:oleObj name="Equation" r:id="rId15" imgW="152280" imgH="1648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68525"/>
                        <a:ext cx="4175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01" name="Rectangle 37">
            <a:extLst>
              <a:ext uri="{FF2B5EF4-FFF2-40B4-BE49-F238E27FC236}">
                <a16:creationId xmlns:a16="http://schemas.microsoft.com/office/drawing/2014/main" id="{B8070400-F76E-4602-8319-41631C86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03" name="Object 39">
            <a:extLst>
              <a:ext uri="{FF2B5EF4-FFF2-40B4-BE49-F238E27FC236}">
                <a16:creationId xmlns:a16="http://schemas.microsoft.com/office/drawing/2014/main" id="{B3AA3FB8-6250-4E54-9A7F-D401CD9B2A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2744788"/>
          <a:ext cx="22685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17" imgW="977760" imgH="253800" progId="Equation.DSMT4">
                  <p:embed/>
                </p:oleObj>
              </mc:Choice>
              <mc:Fallback>
                <p:oleObj name="Equation" r:id="rId17" imgW="977760" imgH="2538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744788"/>
                        <a:ext cx="22685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4" name="Object 40">
            <a:extLst>
              <a:ext uri="{FF2B5EF4-FFF2-40B4-BE49-F238E27FC236}">
                <a16:creationId xmlns:a16="http://schemas.microsoft.com/office/drawing/2014/main" id="{8A4C8A39-CEBB-4F71-A47A-B3DFD9F450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3321050"/>
          <a:ext cx="11953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Equation" r:id="rId19" imgW="444240" imgH="177480" progId="Equation.DSMT4">
                  <p:embed/>
                </p:oleObj>
              </mc:Choice>
              <mc:Fallback>
                <p:oleObj name="Equation" r:id="rId19" imgW="44424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321050"/>
                        <a:ext cx="11953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5" name="Object 41">
            <a:extLst>
              <a:ext uri="{FF2B5EF4-FFF2-40B4-BE49-F238E27FC236}">
                <a16:creationId xmlns:a16="http://schemas.microsoft.com/office/drawing/2014/main" id="{AC0EAFB7-3D95-4426-8995-0BA6F74160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8963" y="3284538"/>
          <a:ext cx="504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Equation" r:id="rId21" imgW="215640" imgH="164880" progId="Equation.DSMT4">
                  <p:embed/>
                </p:oleObj>
              </mc:Choice>
              <mc:Fallback>
                <p:oleObj name="Equation" r:id="rId21" imgW="215640" imgH="1648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3284538"/>
                        <a:ext cx="504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06" name="Rectangle 42">
            <a:extLst>
              <a:ext uri="{FF2B5EF4-FFF2-40B4-BE49-F238E27FC236}">
                <a16:creationId xmlns:a16="http://schemas.microsoft.com/office/drawing/2014/main" id="{DCAD7B49-68A3-4F1B-A408-87381137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781300"/>
            <a:ext cx="744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07" name="Rectangle 43">
            <a:extLst>
              <a:ext uri="{FF2B5EF4-FFF2-40B4-BE49-F238E27FC236}">
                <a16:creationId xmlns:a16="http://schemas.microsoft.com/office/drawing/2014/main" id="{3256E8A1-FE9B-4E51-9A6C-1828B846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2816225"/>
            <a:ext cx="850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08" name="Rectangle 44">
            <a:extLst>
              <a:ext uri="{FF2B5EF4-FFF2-40B4-BE49-F238E27FC236}">
                <a16:creationId xmlns:a16="http://schemas.microsoft.com/office/drawing/2014/main" id="{01FA9863-F2A3-4885-ADF5-060EBA60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852738"/>
            <a:ext cx="5826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09" name="Object 45">
            <a:extLst>
              <a:ext uri="{FF2B5EF4-FFF2-40B4-BE49-F238E27FC236}">
                <a16:creationId xmlns:a16="http://schemas.microsoft.com/office/drawing/2014/main" id="{15C3ECAA-EFF8-4CE4-809D-FFC0E65F7E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889250"/>
          <a:ext cx="1223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Equation" r:id="rId23" imgW="558720" imgH="253800" progId="Equation.DSMT4">
                  <p:embed/>
                </p:oleObj>
              </mc:Choice>
              <mc:Fallback>
                <p:oleObj name="Equation" r:id="rId23" imgW="558720" imgH="253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889250"/>
                        <a:ext cx="1223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10" name="Rectangle 46">
            <a:extLst>
              <a:ext uri="{FF2B5EF4-FFF2-40B4-BE49-F238E27FC236}">
                <a16:creationId xmlns:a16="http://schemas.microsoft.com/office/drawing/2014/main" id="{4B0C29C8-C68C-4320-8134-1A08924C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74478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A(2</a:t>
            </a:r>
            <a:r>
              <a:rPr lang="fr-FR" altLang="fr-FR" sz="2800">
                <a:solidFill>
                  <a:srgbClr val="000000"/>
                </a:solidFill>
              </a:rPr>
              <a:t> </a:t>
            </a: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; 1)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111" name="Rectangle 47">
            <a:extLst>
              <a:ext uri="{FF2B5EF4-FFF2-40B4-BE49-F238E27FC236}">
                <a16:creationId xmlns:a16="http://schemas.microsoft.com/office/drawing/2014/main" id="{3759BD59-1B77-4769-BE7C-52778044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73350"/>
            <a:ext cx="795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12" name="Rectangle 48">
            <a:extLst>
              <a:ext uri="{FF2B5EF4-FFF2-40B4-BE49-F238E27FC236}">
                <a16:creationId xmlns:a16="http://schemas.microsoft.com/office/drawing/2014/main" id="{453D1D4C-CB05-498D-8647-7413893FD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392488"/>
            <a:ext cx="2587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الى تمثيل البياني 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13" name="Object 49">
            <a:extLst>
              <a:ext uri="{FF2B5EF4-FFF2-40B4-BE49-F238E27FC236}">
                <a16:creationId xmlns:a16="http://schemas.microsoft.com/office/drawing/2014/main" id="{EC85A8D6-5FB7-437A-80D2-00FE536B3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3357563"/>
          <a:ext cx="2936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357563"/>
                        <a:ext cx="293688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14" name="Rectangle 50">
            <a:extLst>
              <a:ext uri="{FF2B5EF4-FFF2-40B4-BE49-F238E27FC236}">
                <a16:creationId xmlns:a16="http://schemas.microsoft.com/office/drawing/2014/main" id="{C0F436A8-EA55-440F-A1AC-BD7E7E8B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17658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15" name="Rectangle 51">
            <a:extLst>
              <a:ext uri="{FF2B5EF4-FFF2-40B4-BE49-F238E27FC236}">
                <a16:creationId xmlns:a16="http://schemas.microsoft.com/office/drawing/2014/main" id="{F0DD4589-D375-4C75-B317-E3185EEC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2492375"/>
            <a:ext cx="7889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لدينا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16" name="Rectangle 52">
            <a:extLst>
              <a:ext uri="{FF2B5EF4-FFF2-40B4-BE49-F238E27FC236}">
                <a16:creationId xmlns:a16="http://schemas.microsoft.com/office/drawing/2014/main" id="{73F6ACED-4366-459E-A3C4-5EAC44FF4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3789363"/>
            <a:ext cx="9493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لدينا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17" name="Object 53">
            <a:extLst>
              <a:ext uri="{FF2B5EF4-FFF2-40B4-BE49-F238E27FC236}">
                <a16:creationId xmlns:a16="http://schemas.microsoft.com/office/drawing/2014/main" id="{1FBADBA7-A6C4-429E-ACB0-085EB5B008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968750"/>
          <a:ext cx="25923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27" imgW="1257120" imgH="253800" progId="Equation.DSMT4">
                  <p:embed/>
                </p:oleObj>
              </mc:Choice>
              <mc:Fallback>
                <p:oleObj name="Equation" r:id="rId27" imgW="1257120" imgH="2538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968750"/>
                        <a:ext cx="25923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8" name="Object 54">
            <a:extLst>
              <a:ext uri="{FF2B5EF4-FFF2-40B4-BE49-F238E27FC236}">
                <a16:creationId xmlns:a16="http://schemas.microsoft.com/office/drawing/2014/main" id="{ED9C881A-D27C-4BA4-B5B7-383B57ECC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4508500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29" imgW="533160" imgH="177480" progId="Equation.DSMT4">
                  <p:embed/>
                </p:oleObj>
              </mc:Choice>
              <mc:Fallback>
                <p:oleObj name="Equation" r:id="rId29" imgW="533160" imgH="1774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4508500"/>
                        <a:ext cx="1295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9" name="Object 55">
            <a:extLst>
              <a:ext uri="{FF2B5EF4-FFF2-40B4-BE49-F238E27FC236}">
                <a16:creationId xmlns:a16="http://schemas.microsoft.com/office/drawing/2014/main" id="{5514AF6F-936F-49E5-8CCA-61AA9F789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4545013"/>
          <a:ext cx="889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31" imgW="406080" imgH="164880" progId="Equation.DSMT4">
                  <p:embed/>
                </p:oleObj>
              </mc:Choice>
              <mc:Fallback>
                <p:oleObj name="Equation" r:id="rId31" imgW="406080" imgH="1648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45013"/>
                        <a:ext cx="889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0" name="Rectangle 56">
            <a:extLst>
              <a:ext uri="{FF2B5EF4-FFF2-40B4-BE49-F238E27FC236}">
                <a16:creationId xmlns:a16="http://schemas.microsoft.com/office/drawing/2014/main" id="{27DD332A-66EF-4055-8E60-357F7A63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968750"/>
            <a:ext cx="582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21" name="Object 57">
            <a:extLst>
              <a:ext uri="{FF2B5EF4-FFF2-40B4-BE49-F238E27FC236}">
                <a16:creationId xmlns:a16="http://schemas.microsoft.com/office/drawing/2014/main" id="{449BD1AD-C3A7-474E-AF51-256D836512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4041775"/>
          <a:ext cx="1549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33" imgW="825480" imgH="253800" progId="Equation.DSMT4">
                  <p:embed/>
                </p:oleObj>
              </mc:Choice>
              <mc:Fallback>
                <p:oleObj name="Equation" r:id="rId33" imgW="825480" imgH="2538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041775"/>
                        <a:ext cx="15494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2" name="Rectangle 58">
            <a:extLst>
              <a:ext uri="{FF2B5EF4-FFF2-40B4-BE49-F238E27FC236}">
                <a16:creationId xmlns:a16="http://schemas.microsoft.com/office/drawing/2014/main" id="{8646A9CB-D426-4905-ADA2-B168ECED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4005263"/>
            <a:ext cx="7445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23" name="Rectangle 59">
            <a:extLst>
              <a:ext uri="{FF2B5EF4-FFF2-40B4-BE49-F238E27FC236}">
                <a16:creationId xmlns:a16="http://schemas.microsoft.com/office/drawing/2014/main" id="{C8D43C0D-7DF6-4402-AE38-DDFBBA4F6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4041775"/>
            <a:ext cx="850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24" name="Rectangle 60">
            <a:extLst>
              <a:ext uri="{FF2B5EF4-FFF2-40B4-BE49-F238E27FC236}">
                <a16:creationId xmlns:a16="http://schemas.microsoft.com/office/drawing/2014/main" id="{D684E4B5-C4FF-422E-ADA3-4225BB4B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4005263"/>
            <a:ext cx="1716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B(-3</a:t>
            </a:r>
            <a:r>
              <a:rPr lang="fr-FR" altLang="fr-FR" sz="2800">
                <a:solidFill>
                  <a:srgbClr val="000000"/>
                </a:solidFill>
              </a:rPr>
              <a:t> </a:t>
            </a: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; -14)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125" name="Rectangle 61">
            <a:extLst>
              <a:ext uri="{FF2B5EF4-FFF2-40B4-BE49-F238E27FC236}">
                <a16:creationId xmlns:a16="http://schemas.microsoft.com/office/drawing/2014/main" id="{208F0B17-6011-401C-9217-E6EBF7A1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4652963"/>
            <a:ext cx="43164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تنتمي الى التمثيل البياني 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26" name="Object 62">
            <a:extLst>
              <a:ext uri="{FF2B5EF4-FFF2-40B4-BE49-F238E27FC236}">
                <a16:creationId xmlns:a16="http://schemas.microsoft.com/office/drawing/2014/main" id="{B28D1DC8-BE23-477A-B56F-673D3704F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689475"/>
          <a:ext cx="3111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35" imgW="152280" imgH="164880" progId="Equation.DSMT4">
                  <p:embed/>
                </p:oleObj>
              </mc:Choice>
              <mc:Fallback>
                <p:oleObj name="Equation" r:id="rId35" imgW="152280" imgH="1648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89475"/>
                        <a:ext cx="3111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7" name="Rectangle 63">
            <a:extLst>
              <a:ext uri="{FF2B5EF4-FFF2-40B4-BE49-F238E27FC236}">
                <a16:creationId xmlns:a16="http://schemas.microsoft.com/office/drawing/2014/main" id="{D728C1C5-7996-44DC-BC6C-DA8F3F0B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938" y="4976813"/>
            <a:ext cx="5000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28" name="Object 64">
            <a:extLst>
              <a:ext uri="{FF2B5EF4-FFF2-40B4-BE49-F238E27FC236}">
                <a16:creationId xmlns:a16="http://schemas.microsoft.com/office/drawing/2014/main" id="{07C5C4A3-3F6E-4C8C-8C1A-20D43A4AC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157788"/>
          <a:ext cx="2447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37" imgW="1269720" imgH="253800" progId="Equation.DSMT4">
                  <p:embed/>
                </p:oleObj>
              </mc:Choice>
              <mc:Fallback>
                <p:oleObj name="Equation" r:id="rId37" imgW="1269720" imgH="2538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57788"/>
                        <a:ext cx="24479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29" name="Object 65">
            <a:extLst>
              <a:ext uri="{FF2B5EF4-FFF2-40B4-BE49-F238E27FC236}">
                <a16:creationId xmlns:a16="http://schemas.microsoft.com/office/drawing/2014/main" id="{7C0875F2-A91A-4C8F-BBDF-DE148BE8A8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5589588"/>
          <a:ext cx="11525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39" imgW="533160" imgH="177480" progId="Equation.DSMT4">
                  <p:embed/>
                </p:oleObj>
              </mc:Choice>
              <mc:Fallback>
                <p:oleObj name="Equation" r:id="rId39" imgW="533160" imgH="177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5589588"/>
                        <a:ext cx="11525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30" name="Object 66">
            <a:extLst>
              <a:ext uri="{FF2B5EF4-FFF2-40B4-BE49-F238E27FC236}">
                <a16:creationId xmlns:a16="http://schemas.microsoft.com/office/drawing/2014/main" id="{D19594A5-DFD4-4432-8A7E-E1FC90DC13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7513" y="5984875"/>
          <a:ext cx="917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Equation" r:id="rId41" imgW="393480" imgH="164880" progId="Equation.DSMT4">
                  <p:embed/>
                </p:oleObj>
              </mc:Choice>
              <mc:Fallback>
                <p:oleObj name="Equation" r:id="rId41" imgW="393480" imgH="1648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5984875"/>
                        <a:ext cx="9175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31" name="Rectangle 67">
            <a:extLst>
              <a:ext uri="{FF2B5EF4-FFF2-40B4-BE49-F238E27FC236}">
                <a16:creationId xmlns:a16="http://schemas.microsoft.com/office/drawing/2014/main" id="{CE560E03-11A2-4A9E-BADF-F256E053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157788"/>
            <a:ext cx="720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32" name="Object 68">
            <a:extLst>
              <a:ext uri="{FF2B5EF4-FFF2-40B4-BE49-F238E27FC236}">
                <a16:creationId xmlns:a16="http://schemas.microsoft.com/office/drawing/2014/main" id="{5716B415-1508-4B9F-AF7C-7A19FFB466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5265738"/>
          <a:ext cx="15319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Equation" r:id="rId43" imgW="825480" imgH="253800" progId="Equation.DSMT4">
                  <p:embed/>
                </p:oleObj>
              </mc:Choice>
              <mc:Fallback>
                <p:oleObj name="Equation" r:id="rId43" imgW="825480" imgH="2538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5265738"/>
                        <a:ext cx="15319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33" name="Rectangle 69">
            <a:extLst>
              <a:ext uri="{FF2B5EF4-FFF2-40B4-BE49-F238E27FC236}">
                <a16:creationId xmlns:a16="http://schemas.microsoft.com/office/drawing/2014/main" id="{A473398A-6C81-4485-A3B8-FAD84516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5157788"/>
            <a:ext cx="7445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34" name="Rectangle 70">
            <a:extLst>
              <a:ext uri="{FF2B5EF4-FFF2-40B4-BE49-F238E27FC236}">
                <a16:creationId xmlns:a16="http://schemas.microsoft.com/office/drawing/2014/main" id="{D30AF4A7-EB48-4F3F-BEB0-6C5C0C028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5192713"/>
            <a:ext cx="850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النقطة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135" name="Rectangle 71">
            <a:extLst>
              <a:ext uri="{FF2B5EF4-FFF2-40B4-BE49-F238E27FC236}">
                <a16:creationId xmlns:a16="http://schemas.microsoft.com/office/drawing/2014/main" id="{DEC5267B-EBF4-48A7-BD00-E69FF2F0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229225"/>
            <a:ext cx="1538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C(-2</a:t>
            </a:r>
            <a:r>
              <a:rPr lang="fr-FR" altLang="fr-FR" sz="2800">
                <a:solidFill>
                  <a:srgbClr val="000000"/>
                </a:solidFill>
              </a:rPr>
              <a:t> </a:t>
            </a: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; -1)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136" name="Rectangle 72">
            <a:extLst>
              <a:ext uri="{FF2B5EF4-FFF2-40B4-BE49-F238E27FC236}">
                <a16:creationId xmlns:a16="http://schemas.microsoft.com/office/drawing/2014/main" id="{A4E83998-5866-49CE-B136-1FC07054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805488"/>
            <a:ext cx="51498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لاتنتمي الى التمثيل البياني 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8137" name="Object 73">
            <a:extLst>
              <a:ext uri="{FF2B5EF4-FFF2-40B4-BE49-F238E27FC236}">
                <a16:creationId xmlns:a16="http://schemas.microsoft.com/office/drawing/2014/main" id="{29FB8CB5-247C-427C-A642-6510FE387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5697538"/>
          <a:ext cx="4841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Equation" r:id="rId45" imgW="152280" imgH="164880" progId="Equation.DSMT4">
                  <p:embed/>
                </p:oleObj>
              </mc:Choice>
              <mc:Fallback>
                <p:oleObj name="Equation" r:id="rId45" imgW="152280" imgH="1648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97538"/>
                        <a:ext cx="48418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38" name="Rectangle 74">
            <a:extLst>
              <a:ext uri="{FF2B5EF4-FFF2-40B4-BE49-F238E27FC236}">
                <a16:creationId xmlns:a16="http://schemas.microsoft.com/office/drawing/2014/main" id="{6CE5AE93-76F8-462A-90BB-4FEE9DA3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16563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80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880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8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3000" fill="hold"/>
                                        <p:tgtEl>
                                          <p:spTgt spid="8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88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3" dur="30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2" dur="30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8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8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3" dur="30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3000" fill="hold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3000" fill="hold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3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2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0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 nodeType="clickPar">
                      <p:stCondLst>
                        <p:cond delay="indefinite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 nodeType="clickPar">
                      <p:stCondLst>
                        <p:cond delay="indefinite"/>
                      </p:stCondLst>
                      <p:childTnLst>
                        <p:par>
                          <p:cTn id="3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0" fill="hold"/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5" dur="3000"/>
                                        <p:tgtEl>
                                          <p:spTgt spid="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2" dur="20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7" dur="30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3000" fill="hold"/>
                                        <p:tgtEl>
                                          <p:spTgt spid="8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000" fill="hold"/>
                                        <p:tgtEl>
                                          <p:spTgt spid="8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000" fill="hold"/>
                                        <p:tgtEl>
                                          <p:spTgt spid="8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0" fill="hold"/>
                                        <p:tgtEl>
                                          <p:spTgt spid="8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8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8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nimBg="1"/>
      <p:bldP spid="88071" grpId="0"/>
      <p:bldP spid="88072" grpId="0"/>
      <p:bldP spid="88073" grpId="0"/>
      <p:bldP spid="88074" grpId="0"/>
      <p:bldP spid="88076" grpId="0"/>
      <p:bldP spid="88077" grpId="0"/>
      <p:bldP spid="88078" grpId="0"/>
      <p:bldP spid="88081" grpId="0"/>
      <p:bldP spid="88082" grpId="0"/>
      <p:bldP spid="88084" grpId="0"/>
      <p:bldP spid="88086" grpId="0"/>
      <p:bldP spid="88095" grpId="0"/>
      <p:bldP spid="88099" grpId="0"/>
      <p:bldP spid="88101" grpId="0"/>
      <p:bldP spid="88106" grpId="0"/>
      <p:bldP spid="88107" grpId="0"/>
      <p:bldP spid="88108" grpId="0"/>
      <p:bldP spid="88110" grpId="0"/>
      <p:bldP spid="88111" grpId="0"/>
      <p:bldP spid="88112" grpId="0"/>
      <p:bldP spid="88114" grpId="0"/>
      <p:bldP spid="88115" grpId="0"/>
      <p:bldP spid="88116" grpId="0"/>
      <p:bldP spid="88120" grpId="0"/>
      <p:bldP spid="88122" grpId="0"/>
      <p:bldP spid="88123" grpId="0"/>
      <p:bldP spid="88124" grpId="0"/>
      <p:bldP spid="88125" grpId="0"/>
      <p:bldP spid="88127" grpId="0"/>
      <p:bldP spid="88131" grpId="0"/>
      <p:bldP spid="88133" grpId="0"/>
      <p:bldP spid="88134" grpId="0"/>
      <p:bldP spid="88135" grpId="0"/>
      <p:bldP spid="88136" grpId="0"/>
      <p:bldP spid="881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F03B81CF-7B56-4971-B9B8-A8AEC0975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fr-FR" altLang="fr-FR"/>
          </a:p>
        </p:txBody>
      </p:sp>
      <p:sp>
        <p:nvSpPr>
          <p:cNvPr id="89092" name="WordArt 4">
            <a:extLst>
              <a:ext uri="{FF2B5EF4-FFF2-40B4-BE49-F238E27FC236}">
                <a16:creationId xmlns:a16="http://schemas.microsoft.com/office/drawing/2014/main" id="{37E61608-0E9F-45F7-948F-251336A868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88238" y="0"/>
            <a:ext cx="1655762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التمرين السادس: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4FCE768D-16B4-409D-894D-A49388C9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74279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نعطي الدالة التآلفية و نقطة من تمثيلها البياني في الحالات التالية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F1E4A734-B686-408C-9EBA-12E51126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981075"/>
            <a:ext cx="21272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(x) = 2x + b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B23B3233-9580-4F68-9042-5F2311EDB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1176338"/>
            <a:ext cx="376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أ-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6" name="Rectangle 8">
            <a:extLst>
              <a:ext uri="{FF2B5EF4-FFF2-40B4-BE49-F238E27FC236}">
                <a16:creationId xmlns:a16="http://schemas.microsoft.com/office/drawing/2014/main" id="{30FE9C48-22A9-48DF-BBBA-3F73326C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944563"/>
            <a:ext cx="4937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7" name="Rectangle 9">
            <a:extLst>
              <a:ext uri="{FF2B5EF4-FFF2-40B4-BE49-F238E27FC236}">
                <a16:creationId xmlns:a16="http://schemas.microsoft.com/office/drawing/2014/main" id="{3FE9F0E0-EAFF-4AF4-A5DE-41AB4C43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944563"/>
            <a:ext cx="15097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M(3 ; 7)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96F5FC98-8624-4FB3-86C8-565CACEA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873125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9" name="Rectangle 11">
            <a:extLst>
              <a:ext uri="{FF2B5EF4-FFF2-40B4-BE49-F238E27FC236}">
                <a16:creationId xmlns:a16="http://schemas.microsoft.com/office/drawing/2014/main" id="{93539038-D625-4E0A-A54C-C4923C7E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700213"/>
            <a:ext cx="557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ب-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01" name="Rectangle 13">
            <a:extLst>
              <a:ext uri="{FF2B5EF4-FFF2-40B4-BE49-F238E27FC236}">
                <a16:creationId xmlns:a16="http://schemas.microsoft.com/office/drawing/2014/main" id="{131C7453-FE61-489B-AFDE-F2AA3BC74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449388"/>
            <a:ext cx="218598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(x) = ax + 2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103" name="Rectangle 15">
            <a:extLst>
              <a:ext uri="{FF2B5EF4-FFF2-40B4-BE49-F238E27FC236}">
                <a16:creationId xmlns:a16="http://schemas.microsoft.com/office/drawing/2014/main" id="{07655CE5-E295-43DA-95B3-170889EB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484313"/>
            <a:ext cx="4937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04" name="Rectangle 16">
            <a:extLst>
              <a:ext uri="{FF2B5EF4-FFF2-40B4-BE49-F238E27FC236}">
                <a16:creationId xmlns:a16="http://schemas.microsoft.com/office/drawing/2014/main" id="{BA1BAF3D-43F8-4261-811A-B3C327E3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1484313"/>
            <a:ext cx="17478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N(5 ; -13)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105" name="Rectangle 17">
            <a:extLst>
              <a:ext uri="{FF2B5EF4-FFF2-40B4-BE49-F238E27FC236}">
                <a16:creationId xmlns:a16="http://schemas.microsoft.com/office/drawing/2014/main" id="{1A6D8892-B1A8-44BE-9870-D23F71114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1376363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06" name="Rectangle 18">
            <a:extLst>
              <a:ext uri="{FF2B5EF4-FFF2-40B4-BE49-F238E27FC236}">
                <a16:creationId xmlns:a16="http://schemas.microsoft.com/office/drawing/2014/main" id="{DADCD010-B7FB-49B5-B35B-42A666076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63" y="2168525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جـ-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07" name="Rectangle 19">
            <a:extLst>
              <a:ext uri="{FF2B5EF4-FFF2-40B4-BE49-F238E27FC236}">
                <a16:creationId xmlns:a16="http://schemas.microsoft.com/office/drawing/2014/main" id="{34F5A02D-9E6D-40D4-9931-C93B8FD04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2024063"/>
            <a:ext cx="2184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(x) = ax 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–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 3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108" name="Rectangle 20">
            <a:extLst>
              <a:ext uri="{FF2B5EF4-FFF2-40B4-BE49-F238E27FC236}">
                <a16:creationId xmlns:a16="http://schemas.microsoft.com/office/drawing/2014/main" id="{6F45E35D-F151-4660-97EC-98D9D7AFB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1989138"/>
            <a:ext cx="4937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09" name="Rectangle 21">
            <a:extLst>
              <a:ext uri="{FF2B5EF4-FFF2-40B4-BE49-F238E27FC236}">
                <a16:creationId xmlns:a16="http://schemas.microsoft.com/office/drawing/2014/main" id="{AC374320-4405-41F4-9782-442DDA97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989138"/>
            <a:ext cx="1511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P(-2 ; 1)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110" name="Rectangle 22">
            <a:extLst>
              <a:ext uri="{FF2B5EF4-FFF2-40B4-BE49-F238E27FC236}">
                <a16:creationId xmlns:a16="http://schemas.microsoft.com/office/drawing/2014/main" id="{9A8D2BE7-1AA1-45D9-952F-CC2EFE09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1881188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11" name="Rectangle 23">
            <a:extLst>
              <a:ext uri="{FF2B5EF4-FFF2-40B4-BE49-F238E27FC236}">
                <a16:creationId xmlns:a16="http://schemas.microsoft.com/office/drawing/2014/main" id="{E2AC4B26-9A89-47A2-AE18-23612F46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708275"/>
            <a:ext cx="876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أوجد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12" name="Rectangle 24">
            <a:extLst>
              <a:ext uri="{FF2B5EF4-FFF2-40B4-BE49-F238E27FC236}">
                <a16:creationId xmlns:a16="http://schemas.microsoft.com/office/drawing/2014/main" id="{B742EE81-C07E-48A6-98F7-FCC03B7F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2889250"/>
            <a:ext cx="175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التوجيه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13" name="Object 25">
            <a:extLst>
              <a:ext uri="{FF2B5EF4-FFF2-40B4-BE49-F238E27FC236}">
                <a16:creationId xmlns:a16="http://schemas.microsoft.com/office/drawing/2014/main" id="{B01A7729-993C-4D6B-8A22-C1859E217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2997200"/>
          <a:ext cx="3349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2997200"/>
                        <a:ext cx="3349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4" name="Rectangle 26">
            <a:extLst>
              <a:ext uri="{FF2B5EF4-FFF2-40B4-BE49-F238E27FC236}">
                <a16:creationId xmlns:a16="http://schemas.microsoft.com/office/drawing/2014/main" id="{055F35DB-0DEB-4B79-AD57-094D276C2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889250"/>
            <a:ext cx="509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15" name="Object 27">
            <a:extLst>
              <a:ext uri="{FF2B5EF4-FFF2-40B4-BE49-F238E27FC236}">
                <a16:creationId xmlns:a16="http://schemas.microsoft.com/office/drawing/2014/main" id="{674B2C83-21B1-458D-BAFB-735CC23A7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2852738"/>
          <a:ext cx="327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852738"/>
                        <a:ext cx="3270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6" name="Rectangle 28">
            <a:extLst>
              <a:ext uri="{FF2B5EF4-FFF2-40B4-BE49-F238E27FC236}">
                <a16:creationId xmlns:a16="http://schemas.microsoft.com/office/drawing/2014/main" id="{E84FCC6E-EF4B-44BC-81E8-4C42724B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852738"/>
            <a:ext cx="38798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الى المبدأ لكل دالة تآلفية.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3AC42742-6E57-4E68-B85D-C77D8580EF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56550" y="3465513"/>
            <a:ext cx="93345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9133" name="Rectangle 45">
            <a:extLst>
              <a:ext uri="{FF2B5EF4-FFF2-40B4-BE49-F238E27FC236}">
                <a16:creationId xmlns:a16="http://schemas.microsoft.com/office/drawing/2014/main" id="{F8FBAA3E-C8F8-4B8D-BF00-4D4BBD991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4221163"/>
            <a:ext cx="11414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أ- بما 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34" name="Rectangle 46">
            <a:extLst>
              <a:ext uri="{FF2B5EF4-FFF2-40B4-BE49-F238E27FC236}">
                <a16:creationId xmlns:a16="http://schemas.microsoft.com/office/drawing/2014/main" id="{86AD5F0B-F80F-436C-B5AF-029E779CE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41775"/>
            <a:ext cx="15097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M(3 ; 7)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135" name="Rectangle 47">
            <a:extLst>
              <a:ext uri="{FF2B5EF4-FFF2-40B4-BE49-F238E27FC236}">
                <a16:creationId xmlns:a16="http://schemas.microsoft.com/office/drawing/2014/main" id="{D86BB248-C900-4138-B88E-60D160FD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57675"/>
            <a:ext cx="2454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نقطة من تمثيل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36" name="Object 48">
            <a:extLst>
              <a:ext uri="{FF2B5EF4-FFF2-40B4-BE49-F238E27FC236}">
                <a16:creationId xmlns:a16="http://schemas.microsoft.com/office/drawing/2014/main" id="{AE9DC333-7275-44C6-91D6-C7DD50783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4184650"/>
          <a:ext cx="5508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184650"/>
                        <a:ext cx="5508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37" name="Rectangle 49">
            <a:extLst>
              <a:ext uri="{FF2B5EF4-FFF2-40B4-BE49-F238E27FC236}">
                <a16:creationId xmlns:a16="http://schemas.microsoft.com/office/drawing/2014/main" id="{2D001326-17C1-46ED-BB81-F78EA4995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4184650"/>
            <a:ext cx="744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38" name="Object 50">
            <a:extLst>
              <a:ext uri="{FF2B5EF4-FFF2-40B4-BE49-F238E27FC236}">
                <a16:creationId xmlns:a16="http://schemas.microsoft.com/office/drawing/2014/main" id="{3540189A-752F-43E7-8084-6C8868908B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4797425"/>
          <a:ext cx="23098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9" imgW="990360" imgH="253800" progId="Equation.DSMT4">
                  <p:embed/>
                </p:oleObj>
              </mc:Choice>
              <mc:Fallback>
                <p:oleObj name="Equation" r:id="rId9" imgW="990360" imgH="2538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97425"/>
                        <a:ext cx="23098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9" name="Object 51">
            <a:extLst>
              <a:ext uri="{FF2B5EF4-FFF2-40B4-BE49-F238E27FC236}">
                <a16:creationId xmlns:a16="http://schemas.microsoft.com/office/drawing/2014/main" id="{994137AF-8691-4ABD-BABA-1CA70BF6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5575" y="4833938"/>
          <a:ext cx="6985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833938"/>
                        <a:ext cx="6985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0" name="Rectangle 52">
            <a:extLst>
              <a:ext uri="{FF2B5EF4-FFF2-40B4-BE49-F238E27FC236}">
                <a16:creationId xmlns:a16="http://schemas.microsoft.com/office/drawing/2014/main" id="{A86EF539-F228-4B95-881D-F61B8DE7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833938"/>
            <a:ext cx="582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41" name="Object 53">
            <a:extLst>
              <a:ext uri="{FF2B5EF4-FFF2-40B4-BE49-F238E27FC236}">
                <a16:creationId xmlns:a16="http://schemas.microsoft.com/office/drawing/2014/main" id="{FF926BC3-AA35-4AE3-BBCC-975C11943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4833938"/>
          <a:ext cx="15113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Equation" r:id="rId13" imgW="571320" imgH="177480" progId="Equation.DSMT4">
                  <p:embed/>
                </p:oleObj>
              </mc:Choice>
              <mc:Fallback>
                <p:oleObj name="Equation" r:id="rId13" imgW="571320" imgH="1774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833938"/>
                        <a:ext cx="15113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2" name="Rectangle 54">
            <a:extLst>
              <a:ext uri="{FF2B5EF4-FFF2-40B4-BE49-F238E27FC236}">
                <a16:creationId xmlns:a16="http://schemas.microsoft.com/office/drawing/2014/main" id="{D1BBE353-6BF5-4E1A-A5F5-707C8E4F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5" y="4797425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43" name="Object 55">
            <a:extLst>
              <a:ext uri="{FF2B5EF4-FFF2-40B4-BE49-F238E27FC236}">
                <a16:creationId xmlns:a16="http://schemas.microsoft.com/office/drawing/2014/main" id="{29AE5CF2-88B4-4E9D-AFC4-8F07181672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4797425"/>
          <a:ext cx="9715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Equation" r:id="rId15" imgW="330120" imgH="177480" progId="Equation.DSMT4">
                  <p:embed/>
                </p:oleObj>
              </mc:Choice>
              <mc:Fallback>
                <p:oleObj name="Equation" r:id="rId15" imgW="330120" imgH="177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97425"/>
                        <a:ext cx="971550" cy="522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4" name="Rectangle 56">
            <a:extLst>
              <a:ext uri="{FF2B5EF4-FFF2-40B4-BE49-F238E27FC236}">
                <a16:creationId xmlns:a16="http://schemas.microsoft.com/office/drawing/2014/main" id="{6679EA52-F59F-41F4-8C24-427B1A0D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3500438"/>
            <a:ext cx="9890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إيجاد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45" name="Rectangle 57">
            <a:extLst>
              <a:ext uri="{FF2B5EF4-FFF2-40B4-BE49-F238E27FC236}">
                <a16:creationId xmlns:a16="http://schemas.microsoft.com/office/drawing/2014/main" id="{FFA418C9-B705-4E6E-9BD0-D821937AE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3644900"/>
            <a:ext cx="175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التوجيه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46" name="Object 58">
            <a:extLst>
              <a:ext uri="{FF2B5EF4-FFF2-40B4-BE49-F238E27FC236}">
                <a16:creationId xmlns:a16="http://schemas.microsoft.com/office/drawing/2014/main" id="{86609A78-596C-4A07-BB7F-2A367BCBD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752850"/>
          <a:ext cx="368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52850"/>
                        <a:ext cx="3683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50" name="Rectangle 62">
            <a:extLst>
              <a:ext uri="{FF2B5EF4-FFF2-40B4-BE49-F238E27FC236}">
                <a16:creationId xmlns:a16="http://schemas.microsoft.com/office/drawing/2014/main" id="{8785D713-575B-4E44-B81E-032E6DED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644900"/>
            <a:ext cx="509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51" name="Rectangle 63">
            <a:extLst>
              <a:ext uri="{FF2B5EF4-FFF2-40B4-BE49-F238E27FC236}">
                <a16:creationId xmlns:a16="http://schemas.microsoft.com/office/drawing/2014/main" id="{556E31B2-55E0-4067-B127-D3E3053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644900"/>
            <a:ext cx="3879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الى المبدأ لكل دالة تآلفية: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52" name="Object 64">
            <a:extLst>
              <a:ext uri="{FF2B5EF4-FFF2-40B4-BE49-F238E27FC236}">
                <a16:creationId xmlns:a16="http://schemas.microsoft.com/office/drawing/2014/main" id="{25A32FA1-D0D4-46C8-BA25-79BF272A2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8513" y="3536950"/>
          <a:ext cx="3603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3536950"/>
                        <a:ext cx="3603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53" name="Rectangle 65">
            <a:extLst>
              <a:ext uri="{FF2B5EF4-FFF2-40B4-BE49-F238E27FC236}">
                <a16:creationId xmlns:a16="http://schemas.microsoft.com/office/drawing/2014/main" id="{16958AF9-8112-4F8F-8508-5246057D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5265738"/>
            <a:ext cx="13223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ب- بما 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154" name="Rectangle 66">
            <a:extLst>
              <a:ext uri="{FF2B5EF4-FFF2-40B4-BE49-F238E27FC236}">
                <a16:creationId xmlns:a16="http://schemas.microsoft.com/office/drawing/2014/main" id="{3DE7FB29-EFD8-4848-8AEC-59C36786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084763"/>
            <a:ext cx="17478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N(5 ; -13)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9155" name="Rectangle 67">
            <a:extLst>
              <a:ext uri="{FF2B5EF4-FFF2-40B4-BE49-F238E27FC236}">
                <a16:creationId xmlns:a16="http://schemas.microsoft.com/office/drawing/2014/main" id="{28327662-F111-4198-8F3A-5E75E3F6D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5300663"/>
            <a:ext cx="2454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نقطة من تمثيل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56" name="Object 68">
            <a:extLst>
              <a:ext uri="{FF2B5EF4-FFF2-40B4-BE49-F238E27FC236}">
                <a16:creationId xmlns:a16="http://schemas.microsoft.com/office/drawing/2014/main" id="{AAF19032-7271-47B9-B9C8-3F3ED32CB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888" y="5265738"/>
          <a:ext cx="5191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5265738"/>
                        <a:ext cx="51911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57" name="Rectangle 69">
            <a:extLst>
              <a:ext uri="{FF2B5EF4-FFF2-40B4-BE49-F238E27FC236}">
                <a16:creationId xmlns:a16="http://schemas.microsoft.com/office/drawing/2014/main" id="{AC966F4D-2B92-4F81-81B7-E9002761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229225"/>
            <a:ext cx="744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58" name="Object 70">
            <a:extLst>
              <a:ext uri="{FF2B5EF4-FFF2-40B4-BE49-F238E27FC236}">
                <a16:creationId xmlns:a16="http://schemas.microsoft.com/office/drawing/2014/main" id="{02E0FEA6-1C8B-4621-9B7B-3BCC191C95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7513" y="5805488"/>
          <a:ext cx="20891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23" imgW="990360" imgH="253800" progId="Equation.DSMT4">
                  <p:embed/>
                </p:oleObj>
              </mc:Choice>
              <mc:Fallback>
                <p:oleObj name="Equation" r:id="rId23" imgW="990360" imgH="2538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5805488"/>
                        <a:ext cx="20891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59" name="Rectangle 71">
            <a:extLst>
              <a:ext uri="{FF2B5EF4-FFF2-40B4-BE49-F238E27FC236}">
                <a16:creationId xmlns:a16="http://schemas.microsoft.com/office/drawing/2014/main" id="{BD01F3D5-7252-469D-9B86-132FFDCE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5805488"/>
            <a:ext cx="5826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60" name="Object 72">
            <a:extLst>
              <a:ext uri="{FF2B5EF4-FFF2-40B4-BE49-F238E27FC236}">
                <a16:creationId xmlns:a16="http://schemas.microsoft.com/office/drawing/2014/main" id="{249B8635-86BA-4C8A-A902-BF77008F3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5876925"/>
          <a:ext cx="2159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25" imgW="787320" imgH="177480" progId="Equation.DSMT4">
                  <p:embed/>
                </p:oleObj>
              </mc:Choice>
              <mc:Fallback>
                <p:oleObj name="Equation" r:id="rId25" imgW="787320" imgH="177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876925"/>
                        <a:ext cx="21590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61" name="Rectangle 73">
            <a:extLst>
              <a:ext uri="{FF2B5EF4-FFF2-40B4-BE49-F238E27FC236}">
                <a16:creationId xmlns:a16="http://schemas.microsoft.com/office/drawing/2014/main" id="{F84F6DD5-339F-4108-812B-F60A66086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5805488"/>
            <a:ext cx="895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62" name="Object 74">
            <a:extLst>
              <a:ext uri="{FF2B5EF4-FFF2-40B4-BE49-F238E27FC236}">
                <a16:creationId xmlns:a16="http://schemas.microsoft.com/office/drawing/2014/main" id="{CB30DF6D-B1F4-4362-B95D-5D11A19AC5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5876925"/>
          <a:ext cx="20875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27" imgW="787320" imgH="177480" progId="Equation.DSMT4">
                  <p:embed/>
                </p:oleObj>
              </mc:Choice>
              <mc:Fallback>
                <p:oleObj name="Equation" r:id="rId27" imgW="787320" imgH="1774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876925"/>
                        <a:ext cx="20875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63" name="Rectangle 75">
            <a:extLst>
              <a:ext uri="{FF2B5EF4-FFF2-40B4-BE49-F238E27FC236}">
                <a16:creationId xmlns:a16="http://schemas.microsoft.com/office/drawing/2014/main" id="{F5AA439F-F8A8-4437-A3A2-796157577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6338888"/>
            <a:ext cx="946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فيكون: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64" name="Object 76">
            <a:extLst>
              <a:ext uri="{FF2B5EF4-FFF2-40B4-BE49-F238E27FC236}">
                <a16:creationId xmlns:a16="http://schemas.microsoft.com/office/drawing/2014/main" id="{15DE0398-C7BB-47D4-ABCC-9E3670A51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6416675"/>
          <a:ext cx="1301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29" imgW="583920" imgH="177480" progId="Equation.DSMT4">
                  <p:embed/>
                </p:oleObj>
              </mc:Choice>
              <mc:Fallback>
                <p:oleObj name="Equation" r:id="rId29" imgW="583920" imgH="177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6416675"/>
                        <a:ext cx="13017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65" name="Rectangle 77">
            <a:extLst>
              <a:ext uri="{FF2B5EF4-FFF2-40B4-BE49-F238E27FC236}">
                <a16:creationId xmlns:a16="http://schemas.microsoft.com/office/drawing/2014/main" id="{7AC33A79-9C5B-4790-AF39-AE7E17358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6338888"/>
            <a:ext cx="565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9166" name="Object 78">
            <a:extLst>
              <a:ext uri="{FF2B5EF4-FFF2-40B4-BE49-F238E27FC236}">
                <a16:creationId xmlns:a16="http://schemas.microsoft.com/office/drawing/2014/main" id="{7A5F84B3-27CF-4DFB-9A48-BAA9CC9A38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6399213"/>
          <a:ext cx="11160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31" imgW="431640" imgH="177480" progId="Equation.DSMT4">
                  <p:embed/>
                </p:oleObj>
              </mc:Choice>
              <mc:Fallback>
                <p:oleObj name="Equation" r:id="rId31" imgW="431640" imgH="177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399213"/>
                        <a:ext cx="1116012" cy="4587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9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70" decel="1000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770" decel="100000"/>
                                        <p:tgtEl>
                                          <p:spTgt spid="89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6" dur="77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8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8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8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8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8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8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8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8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8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2000" fill="hold"/>
                                        <p:tgtEl>
                                          <p:spTgt spid="8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2000" fill="hold"/>
                                        <p:tgtEl>
                                          <p:spTgt spid="8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000" fill="hold"/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8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8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8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8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3000" fill="hold"/>
                                        <p:tgtEl>
                                          <p:spTgt spid="8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000" fill="hold"/>
                                        <p:tgtEl>
                                          <p:spTgt spid="8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000" fill="hold"/>
                                        <p:tgtEl>
                                          <p:spTgt spid="8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8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8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 fill="hold"/>
                                        <p:tgtEl>
                                          <p:spTgt spid="8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3000" fill="hold"/>
                                        <p:tgtEl>
                                          <p:spTgt spid="8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000" fill="hold"/>
                                        <p:tgtEl>
                                          <p:spTgt spid="8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000" fill="hold"/>
                                        <p:tgtEl>
                                          <p:spTgt spid="8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0" fill="hold"/>
                                        <p:tgtEl>
                                          <p:spTgt spid="8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3000" fill="hold"/>
                                        <p:tgtEl>
                                          <p:spTgt spid="8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000" fill="hold"/>
                                        <p:tgtEl>
                                          <p:spTgt spid="8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0" fill="hold"/>
                                        <p:tgtEl>
                                          <p:spTgt spid="8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000" fill="hold"/>
                                        <p:tgtEl>
                                          <p:spTgt spid="8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8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30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0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8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8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3000" fill="hold"/>
                                        <p:tgtEl>
                                          <p:spTgt spid="8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3000" fill="hold"/>
                                        <p:tgtEl>
                                          <p:spTgt spid="8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3000" fill="hold"/>
                                        <p:tgtEl>
                                          <p:spTgt spid="8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000" fill="hold"/>
                                        <p:tgtEl>
                                          <p:spTgt spid="8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0" fill="hold"/>
                                        <p:tgtEl>
                                          <p:spTgt spid="8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000" fill="hold"/>
                                        <p:tgtEl>
                                          <p:spTgt spid="8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8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8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8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0" fill="hold"/>
                                        <p:tgtEl>
                                          <p:spTgt spid="8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30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0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0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  <p:bldP spid="89093" grpId="0"/>
      <p:bldP spid="89094" grpId="0"/>
      <p:bldP spid="89095" grpId="0"/>
      <p:bldP spid="89096" grpId="0"/>
      <p:bldP spid="89098" grpId="0"/>
      <p:bldP spid="89101" grpId="0"/>
      <p:bldP spid="89103" grpId="0"/>
      <p:bldP spid="89104" grpId="0"/>
      <p:bldP spid="89105" grpId="0"/>
      <p:bldP spid="89106" grpId="0"/>
      <p:bldP spid="89108" grpId="0"/>
      <p:bldP spid="89109" grpId="0"/>
      <p:bldP spid="89110" grpId="0"/>
      <p:bldP spid="89111" grpId="0"/>
      <p:bldP spid="89114" grpId="0"/>
      <p:bldP spid="89116" grpId="0"/>
      <p:bldP spid="89133" grpId="0"/>
      <p:bldP spid="89134" grpId="0"/>
      <p:bldP spid="89135" grpId="0"/>
      <p:bldP spid="89137" grpId="0"/>
      <p:bldP spid="89140" grpId="0"/>
      <p:bldP spid="89142" grpId="0"/>
      <p:bldP spid="89144" grpId="0"/>
      <p:bldP spid="89145" grpId="0"/>
      <p:bldP spid="89150" grpId="0"/>
      <p:bldP spid="89151" grpId="0"/>
      <p:bldP spid="89153" grpId="0"/>
      <p:bldP spid="89155" grpId="0"/>
      <p:bldP spid="89157" grpId="0"/>
      <p:bldP spid="89159" grpId="0"/>
      <p:bldP spid="89161" grpId="0"/>
      <p:bldP spid="89163" grpId="0"/>
      <p:bldP spid="891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FA83D422-6658-4304-8CB7-0CB033CBC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70979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90116" name="WordArt 4">
            <a:extLst>
              <a:ext uri="{FF2B5EF4-FFF2-40B4-BE49-F238E27FC236}">
                <a16:creationId xmlns:a16="http://schemas.microsoft.com/office/drawing/2014/main" id="{C617CEA2-0EB4-42B1-977D-2B32A93F47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88238" y="2133600"/>
            <a:ext cx="1655762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التمرين السابع: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5AD46FB6-5B13-4D14-9807-1BD57AA1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2420938"/>
            <a:ext cx="42513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نعطي الدوال التآلفية المعرفة كمايلي: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7E5C8B05-C3A3-4132-B9FF-E5DC75EBF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781300"/>
            <a:ext cx="16906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-2x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F47FEBD9-4884-4E43-A50E-3924A13BC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960688"/>
            <a:ext cx="314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120" name="Rectangle 8">
            <a:extLst>
              <a:ext uri="{FF2B5EF4-FFF2-40B4-BE49-F238E27FC236}">
                <a16:creationId xmlns:a16="http://schemas.microsoft.com/office/drawing/2014/main" id="{24A4D9D9-89FD-43E0-A53E-F343177A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2960688"/>
            <a:ext cx="314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121" name="Rectangle 9">
            <a:extLst>
              <a:ext uri="{FF2B5EF4-FFF2-40B4-BE49-F238E27FC236}">
                <a16:creationId xmlns:a16="http://schemas.microsoft.com/office/drawing/2014/main" id="{C933CF54-0DC7-4C69-A317-51AA86F81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997200"/>
            <a:ext cx="3238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122" name="Rectangle 10">
            <a:extLst>
              <a:ext uri="{FF2B5EF4-FFF2-40B4-BE49-F238E27FC236}">
                <a16:creationId xmlns:a16="http://schemas.microsoft.com/office/drawing/2014/main" id="{3D375AA3-0916-4B4F-A967-4D9320B5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781300"/>
            <a:ext cx="19478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4x-3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0123" name="Rectangle 11">
            <a:extLst>
              <a:ext uri="{FF2B5EF4-FFF2-40B4-BE49-F238E27FC236}">
                <a16:creationId xmlns:a16="http://schemas.microsoft.com/office/drawing/2014/main" id="{65B41206-D2F7-4559-AF14-99A92D57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2816225"/>
            <a:ext cx="23129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-0,8x-2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0124" name="Rectangle 12">
            <a:extLst>
              <a:ext uri="{FF2B5EF4-FFF2-40B4-BE49-F238E27FC236}">
                <a16:creationId xmlns:a16="http://schemas.microsoft.com/office/drawing/2014/main" id="{E5B447F5-EC8D-4D8D-B364-C3D895359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2852738"/>
            <a:ext cx="19494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4x+3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D488AFFB-82EF-4A52-9B39-11918C362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3500438"/>
            <a:ext cx="4141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إرفق بكل مستقيم الدالة التي يمثلها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55" name="Rectangle 37">
            <a:extLst>
              <a:ext uri="{FF2B5EF4-FFF2-40B4-BE49-F238E27FC236}">
                <a16:creationId xmlns:a16="http://schemas.microsoft.com/office/drawing/2014/main" id="{33F49DC6-28A9-458B-9DF3-BEF4E2DA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28051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fr-FR" sz="2400">
              <a:latin typeface="Times New Roman" panose="02020603050405020304" pitchFamily="18" charset="0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7B52C23D-3A87-454A-AFE4-1F98AC38EB2C}"/>
              </a:ext>
            </a:extLst>
          </p:cNvPr>
          <p:cNvGrpSpPr>
            <a:grpSpLocks/>
          </p:cNvGrpSpPr>
          <p:nvPr/>
        </p:nvGrpSpPr>
        <p:grpSpPr bwMode="auto">
          <a:xfrm>
            <a:off x="7056438" y="4113213"/>
            <a:ext cx="1836737" cy="1655762"/>
            <a:chOff x="1348" y="6022"/>
            <a:chExt cx="1991" cy="2000"/>
          </a:xfrm>
        </p:grpSpPr>
        <p:sp>
          <p:nvSpPr>
            <p:cNvPr id="26734" name="Line 39">
              <a:extLst>
                <a:ext uri="{FF2B5EF4-FFF2-40B4-BE49-F238E27FC236}">
                  <a16:creationId xmlns:a16="http://schemas.microsoft.com/office/drawing/2014/main" id="{638FB723-680D-4AA3-B913-434F7C154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5" name="Line 40">
              <a:extLst>
                <a:ext uri="{FF2B5EF4-FFF2-40B4-BE49-F238E27FC236}">
                  <a16:creationId xmlns:a16="http://schemas.microsoft.com/office/drawing/2014/main" id="{05A236CA-41EF-40F2-82F7-9AF344F34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6" name="Line 41">
              <a:extLst>
                <a:ext uri="{FF2B5EF4-FFF2-40B4-BE49-F238E27FC236}">
                  <a16:creationId xmlns:a16="http://schemas.microsoft.com/office/drawing/2014/main" id="{5BD1E922-945B-4292-80C7-B756A06C9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6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7" name="Line 42">
              <a:extLst>
                <a:ext uri="{FF2B5EF4-FFF2-40B4-BE49-F238E27FC236}">
                  <a16:creationId xmlns:a16="http://schemas.microsoft.com/office/drawing/2014/main" id="{AB674D96-A998-48B7-B3A7-B7C9A85B0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8" name="Line 43">
              <a:extLst>
                <a:ext uri="{FF2B5EF4-FFF2-40B4-BE49-F238E27FC236}">
                  <a16:creationId xmlns:a16="http://schemas.microsoft.com/office/drawing/2014/main" id="{4B19569E-86C1-4BB0-AE5D-C4E417045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4" y="6031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9" name="Line 44">
              <a:extLst>
                <a:ext uri="{FF2B5EF4-FFF2-40B4-BE49-F238E27FC236}">
                  <a16:creationId xmlns:a16="http://schemas.microsoft.com/office/drawing/2014/main" id="{3654C528-3514-43E3-8419-120BD37A7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0" name="Line 45">
              <a:extLst>
                <a:ext uri="{FF2B5EF4-FFF2-40B4-BE49-F238E27FC236}">
                  <a16:creationId xmlns:a16="http://schemas.microsoft.com/office/drawing/2014/main" id="{9E876392-2C18-4D0E-B23E-17A09E952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1" name="Line 46">
              <a:extLst>
                <a:ext uri="{FF2B5EF4-FFF2-40B4-BE49-F238E27FC236}">
                  <a16:creationId xmlns:a16="http://schemas.microsoft.com/office/drawing/2014/main" id="{F702AB21-DD66-4C8B-93AD-2E7C9701C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2" name="Line 47">
              <a:extLst>
                <a:ext uri="{FF2B5EF4-FFF2-40B4-BE49-F238E27FC236}">
                  <a16:creationId xmlns:a16="http://schemas.microsoft.com/office/drawing/2014/main" id="{08936832-B7B5-4391-892C-3603CA1EB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3" name="Line 48">
              <a:extLst>
                <a:ext uri="{FF2B5EF4-FFF2-40B4-BE49-F238E27FC236}">
                  <a16:creationId xmlns:a16="http://schemas.microsoft.com/office/drawing/2014/main" id="{00AB689D-2F70-4866-9F39-68A021F6D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03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4" name="Line 49">
              <a:extLst>
                <a:ext uri="{FF2B5EF4-FFF2-40B4-BE49-F238E27FC236}">
                  <a16:creationId xmlns:a16="http://schemas.microsoft.com/office/drawing/2014/main" id="{6795E4D1-36E4-4D41-A6DC-5536B44D5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28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5" name="Line 50">
              <a:extLst>
                <a:ext uri="{FF2B5EF4-FFF2-40B4-BE49-F238E27FC236}">
                  <a16:creationId xmlns:a16="http://schemas.microsoft.com/office/drawing/2014/main" id="{A7701204-9948-4CCA-9BDB-604791E9D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52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6" name="Line 51">
              <a:extLst>
                <a:ext uri="{FF2B5EF4-FFF2-40B4-BE49-F238E27FC236}">
                  <a16:creationId xmlns:a16="http://schemas.microsoft.com/office/drawing/2014/main" id="{F66D2693-5558-46A7-8065-39E6316A9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77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7" name="Line 52">
              <a:extLst>
                <a:ext uri="{FF2B5EF4-FFF2-40B4-BE49-F238E27FC236}">
                  <a16:creationId xmlns:a16="http://schemas.microsoft.com/office/drawing/2014/main" id="{F5EFEA3C-D286-462E-A685-F1798BD3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031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8" name="Line 53">
              <a:extLst>
                <a:ext uri="{FF2B5EF4-FFF2-40B4-BE49-F238E27FC236}">
                  <a16:creationId xmlns:a16="http://schemas.microsoft.com/office/drawing/2014/main" id="{6406A6D9-FF92-45D2-993C-1947D070B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27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9" name="Line 54">
              <a:extLst>
                <a:ext uri="{FF2B5EF4-FFF2-40B4-BE49-F238E27FC236}">
                  <a16:creationId xmlns:a16="http://schemas.microsoft.com/office/drawing/2014/main" id="{DFCFB066-1A5A-43E9-B981-0CCEA5E9B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524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50" name="Line 55">
              <a:extLst>
                <a:ext uri="{FF2B5EF4-FFF2-40B4-BE49-F238E27FC236}">
                  <a16:creationId xmlns:a16="http://schemas.microsoft.com/office/drawing/2014/main" id="{26F2E5FD-71B2-4C46-AD67-4D3988C97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773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51" name="Line 56">
              <a:extLst>
                <a:ext uri="{FF2B5EF4-FFF2-40B4-BE49-F238E27FC236}">
                  <a16:creationId xmlns:a16="http://schemas.microsoft.com/office/drawing/2014/main" id="{90E5990B-7654-43B0-BF4B-4707D634D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802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52" name="Line 57">
              <a:extLst>
                <a:ext uri="{FF2B5EF4-FFF2-40B4-BE49-F238E27FC236}">
                  <a16:creationId xmlns:a16="http://schemas.microsoft.com/office/drawing/2014/main" id="{B3B790E9-9DD1-41C5-B543-E549C4A97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6022"/>
              <a:ext cx="512" cy="19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70" name="Text Box 58">
              <a:extLst>
                <a:ext uri="{FF2B5EF4-FFF2-40B4-BE49-F238E27FC236}">
                  <a16:creationId xmlns:a16="http://schemas.microsoft.com/office/drawing/2014/main" id="{9476005D-135B-4F14-8190-63D82F182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6979"/>
              <a:ext cx="60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171" name="Text Box 59">
              <a:extLst>
                <a:ext uri="{FF2B5EF4-FFF2-40B4-BE49-F238E27FC236}">
                  <a16:creationId xmlns:a16="http://schemas.microsoft.com/office/drawing/2014/main" id="{0F46EE7E-04E3-40BF-A673-88551278F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" y="6749"/>
              <a:ext cx="60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172" name="Text Box 60">
              <a:extLst>
                <a:ext uri="{FF2B5EF4-FFF2-40B4-BE49-F238E27FC236}">
                  <a16:creationId xmlns:a16="http://schemas.microsoft.com/office/drawing/2014/main" id="{178737C5-C257-42AE-98AE-BFFAF75F2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" y="6576"/>
              <a:ext cx="60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" name="Group 61">
            <a:extLst>
              <a:ext uri="{FF2B5EF4-FFF2-40B4-BE49-F238E27FC236}">
                <a16:creationId xmlns:a16="http://schemas.microsoft.com/office/drawing/2014/main" id="{80FEBD54-6E42-414C-86DD-96FA3179D478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4149725"/>
            <a:ext cx="2016125" cy="1677988"/>
            <a:chOff x="3679" y="12648"/>
            <a:chExt cx="1991" cy="1991"/>
          </a:xfrm>
        </p:grpSpPr>
        <p:sp>
          <p:nvSpPr>
            <p:cNvPr id="26712" name="Line 62">
              <a:extLst>
                <a:ext uri="{FF2B5EF4-FFF2-40B4-BE49-F238E27FC236}">
                  <a16:creationId xmlns:a16="http://schemas.microsoft.com/office/drawing/2014/main" id="{AB25F36E-9443-4031-A252-80F9932C9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3" name="Line 63">
              <a:extLst>
                <a:ext uri="{FF2B5EF4-FFF2-40B4-BE49-F238E27FC236}">
                  <a16:creationId xmlns:a16="http://schemas.microsoft.com/office/drawing/2014/main" id="{47CE52CD-BF3D-4F19-A1EF-B26E052EC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4" name="Line 64">
              <a:extLst>
                <a:ext uri="{FF2B5EF4-FFF2-40B4-BE49-F238E27FC236}">
                  <a16:creationId xmlns:a16="http://schemas.microsoft.com/office/drawing/2014/main" id="{739B4A2C-627B-4F47-A5F2-3407058BD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7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5" name="Line 65">
              <a:extLst>
                <a:ext uri="{FF2B5EF4-FFF2-40B4-BE49-F238E27FC236}">
                  <a16:creationId xmlns:a16="http://schemas.microsoft.com/office/drawing/2014/main" id="{704E7C74-8513-448C-9881-967F10B48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6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6" name="Line 66">
              <a:extLst>
                <a:ext uri="{FF2B5EF4-FFF2-40B4-BE49-F238E27FC236}">
                  <a16:creationId xmlns:a16="http://schemas.microsoft.com/office/drawing/2014/main" id="{A252E618-37E0-4782-8E98-940485EBE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5" y="12648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7" name="Line 67">
              <a:extLst>
                <a:ext uri="{FF2B5EF4-FFF2-40B4-BE49-F238E27FC236}">
                  <a16:creationId xmlns:a16="http://schemas.microsoft.com/office/drawing/2014/main" id="{C18C538D-4DF1-436A-9A0B-D68F4D17F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8" name="Line 68">
              <a:extLst>
                <a:ext uri="{FF2B5EF4-FFF2-40B4-BE49-F238E27FC236}">
                  <a16:creationId xmlns:a16="http://schemas.microsoft.com/office/drawing/2014/main" id="{5D260BE9-A20B-4E1D-9ACB-3371B144A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9" name="Line 69">
              <a:extLst>
                <a:ext uri="{FF2B5EF4-FFF2-40B4-BE49-F238E27FC236}">
                  <a16:creationId xmlns:a16="http://schemas.microsoft.com/office/drawing/2014/main" id="{C88D9589-6291-40CF-90DE-C5E1CD880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0" name="Line 70">
              <a:extLst>
                <a:ext uri="{FF2B5EF4-FFF2-40B4-BE49-F238E27FC236}">
                  <a16:creationId xmlns:a16="http://schemas.microsoft.com/office/drawing/2014/main" id="{5401FB57-8217-41D5-A364-2AD18AFF8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1" name="Line 71">
              <a:extLst>
                <a:ext uri="{FF2B5EF4-FFF2-40B4-BE49-F238E27FC236}">
                  <a16:creationId xmlns:a16="http://schemas.microsoft.com/office/drawing/2014/main" id="{2E4AE0FB-27FA-4EA1-BF36-879C1C5B2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264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2" name="Line 72">
              <a:extLst>
                <a:ext uri="{FF2B5EF4-FFF2-40B4-BE49-F238E27FC236}">
                  <a16:creationId xmlns:a16="http://schemas.microsoft.com/office/drawing/2014/main" id="{B0C59A2C-FCEA-488B-B89B-FA3307F84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2897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3" name="Line 73">
              <a:extLst>
                <a:ext uri="{FF2B5EF4-FFF2-40B4-BE49-F238E27FC236}">
                  <a16:creationId xmlns:a16="http://schemas.microsoft.com/office/drawing/2014/main" id="{4D007832-C1EB-46EA-A4C6-AD90F5197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146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4" name="Line 74">
              <a:extLst>
                <a:ext uri="{FF2B5EF4-FFF2-40B4-BE49-F238E27FC236}">
                  <a16:creationId xmlns:a16="http://schemas.microsoft.com/office/drawing/2014/main" id="{FEAC090F-90CB-40EC-B71F-CC11EAD30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39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5" name="Line 75">
              <a:extLst>
                <a:ext uri="{FF2B5EF4-FFF2-40B4-BE49-F238E27FC236}">
                  <a16:creationId xmlns:a16="http://schemas.microsoft.com/office/drawing/2014/main" id="{D359CE43-5A50-4F82-B754-BC7BDF492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648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6" name="Line 76">
              <a:extLst>
                <a:ext uri="{FF2B5EF4-FFF2-40B4-BE49-F238E27FC236}">
                  <a16:creationId xmlns:a16="http://schemas.microsoft.com/office/drawing/2014/main" id="{D1CE73F1-CFA2-4122-B91E-1B96BF043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89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7" name="Line 77">
              <a:extLst>
                <a:ext uri="{FF2B5EF4-FFF2-40B4-BE49-F238E27FC236}">
                  <a16:creationId xmlns:a16="http://schemas.microsoft.com/office/drawing/2014/main" id="{5F060CB2-5354-4342-821C-E95EC340F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414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8" name="Line 78">
              <a:extLst>
                <a:ext uri="{FF2B5EF4-FFF2-40B4-BE49-F238E27FC236}">
                  <a16:creationId xmlns:a16="http://schemas.microsoft.com/office/drawing/2014/main" id="{119FB009-868C-473F-BFF9-C09D3917F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439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9" name="Line 79">
              <a:extLst>
                <a:ext uri="{FF2B5EF4-FFF2-40B4-BE49-F238E27FC236}">
                  <a16:creationId xmlns:a16="http://schemas.microsoft.com/office/drawing/2014/main" id="{C10A9003-2749-46D1-9905-D2D2E3111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463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0" name="Line 80">
              <a:extLst>
                <a:ext uri="{FF2B5EF4-FFF2-40B4-BE49-F238E27FC236}">
                  <a16:creationId xmlns:a16="http://schemas.microsoft.com/office/drawing/2014/main" id="{2295051D-D4CC-4649-9B9A-A0B3FC469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6" y="12698"/>
              <a:ext cx="406" cy="15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93" name="Text Box 81">
              <a:extLst>
                <a:ext uri="{FF2B5EF4-FFF2-40B4-BE49-F238E27FC236}">
                  <a16:creationId xmlns:a16="http://schemas.microsoft.com/office/drawing/2014/main" id="{9B175151-99DF-4D24-8170-ED7DE363E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" y="13595"/>
              <a:ext cx="605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194" name="Text Box 82">
              <a:extLst>
                <a:ext uri="{FF2B5EF4-FFF2-40B4-BE49-F238E27FC236}">
                  <a16:creationId xmlns:a16="http://schemas.microsoft.com/office/drawing/2014/main" id="{09913938-61B1-4CC7-AF6F-AC1180414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" y="13366"/>
              <a:ext cx="60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195" name="Text Box 83">
              <a:extLst>
                <a:ext uri="{FF2B5EF4-FFF2-40B4-BE49-F238E27FC236}">
                  <a16:creationId xmlns:a16="http://schemas.microsoft.com/office/drawing/2014/main" id="{536B0810-0EE5-469C-817F-718CB6C02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" y="13192"/>
              <a:ext cx="605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84">
            <a:extLst>
              <a:ext uri="{FF2B5EF4-FFF2-40B4-BE49-F238E27FC236}">
                <a16:creationId xmlns:a16="http://schemas.microsoft.com/office/drawing/2014/main" id="{17974CF6-436A-4D53-B3F4-41E0FEEEE085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4076700"/>
            <a:ext cx="1800225" cy="1800225"/>
            <a:chOff x="6461" y="12581"/>
            <a:chExt cx="1991" cy="1995"/>
          </a:xfrm>
        </p:grpSpPr>
        <p:sp>
          <p:nvSpPr>
            <p:cNvPr id="26690" name="Line 85">
              <a:extLst>
                <a:ext uri="{FF2B5EF4-FFF2-40B4-BE49-F238E27FC236}">
                  <a16:creationId xmlns:a16="http://schemas.microsoft.com/office/drawing/2014/main" id="{58A1E522-A56B-4921-9304-934BB45BC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1" name="Line 86">
              <a:extLst>
                <a:ext uri="{FF2B5EF4-FFF2-40B4-BE49-F238E27FC236}">
                  <a16:creationId xmlns:a16="http://schemas.microsoft.com/office/drawing/2014/main" id="{CC707EFA-0264-46B1-8E6A-2B585F81A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0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2" name="Line 87">
              <a:extLst>
                <a:ext uri="{FF2B5EF4-FFF2-40B4-BE49-F238E27FC236}">
                  <a16:creationId xmlns:a16="http://schemas.microsoft.com/office/drawing/2014/main" id="{FEAE8597-6E08-4B70-A37F-4E7CCB036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3" name="Line 88">
              <a:extLst>
                <a:ext uri="{FF2B5EF4-FFF2-40B4-BE49-F238E27FC236}">
                  <a16:creationId xmlns:a16="http://schemas.microsoft.com/office/drawing/2014/main" id="{9E808B60-4938-46B6-905F-C9FF9C8D7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8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4" name="Line 89">
              <a:extLst>
                <a:ext uri="{FF2B5EF4-FFF2-40B4-BE49-F238E27FC236}">
                  <a16:creationId xmlns:a16="http://schemas.microsoft.com/office/drawing/2014/main" id="{6C1F59D9-A2ED-48F9-BDDD-ED0C66678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7" y="12581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5" name="Line 90">
              <a:extLst>
                <a:ext uri="{FF2B5EF4-FFF2-40B4-BE49-F238E27FC236}">
                  <a16:creationId xmlns:a16="http://schemas.microsoft.com/office/drawing/2014/main" id="{19DFC30F-FB9C-4CCF-BC69-6147B5B7A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5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6" name="Line 91">
              <a:extLst>
                <a:ext uri="{FF2B5EF4-FFF2-40B4-BE49-F238E27FC236}">
                  <a16:creationId xmlns:a16="http://schemas.microsoft.com/office/drawing/2014/main" id="{F7941E0D-8D86-419D-8F84-D0142ED35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4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7" name="Line 92">
              <a:extLst>
                <a:ext uri="{FF2B5EF4-FFF2-40B4-BE49-F238E27FC236}">
                  <a16:creationId xmlns:a16="http://schemas.microsoft.com/office/drawing/2014/main" id="{5CD5FFDC-97DA-4731-86C0-76393707B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3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8" name="Line 93">
              <a:extLst>
                <a:ext uri="{FF2B5EF4-FFF2-40B4-BE49-F238E27FC236}">
                  <a16:creationId xmlns:a16="http://schemas.microsoft.com/office/drawing/2014/main" id="{5C34F96D-AFD6-4D83-80D1-BA539EB6A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2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9" name="Line 94">
              <a:extLst>
                <a:ext uri="{FF2B5EF4-FFF2-40B4-BE49-F238E27FC236}">
                  <a16:creationId xmlns:a16="http://schemas.microsoft.com/office/drawing/2014/main" id="{05E26EC3-B01F-4E6A-AAEB-5B55DD388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258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0" name="Line 95">
              <a:extLst>
                <a:ext uri="{FF2B5EF4-FFF2-40B4-BE49-F238E27FC236}">
                  <a16:creationId xmlns:a16="http://schemas.microsoft.com/office/drawing/2014/main" id="{52302C70-094D-4103-A3F2-FCFFE910F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283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1" name="Line 96">
              <a:extLst>
                <a:ext uri="{FF2B5EF4-FFF2-40B4-BE49-F238E27FC236}">
                  <a16:creationId xmlns:a16="http://schemas.microsoft.com/office/drawing/2014/main" id="{8341A36D-D836-4031-B0F9-410B1DBC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07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2" name="Line 97">
              <a:extLst>
                <a:ext uri="{FF2B5EF4-FFF2-40B4-BE49-F238E27FC236}">
                  <a16:creationId xmlns:a16="http://schemas.microsoft.com/office/drawing/2014/main" id="{CF1567A0-604A-4EFE-88F8-D680CFADC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32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3" name="Line 98">
              <a:extLst>
                <a:ext uri="{FF2B5EF4-FFF2-40B4-BE49-F238E27FC236}">
                  <a16:creationId xmlns:a16="http://schemas.microsoft.com/office/drawing/2014/main" id="{495CB9AC-A401-451C-884B-F0A030006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581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4" name="Line 99">
              <a:extLst>
                <a:ext uri="{FF2B5EF4-FFF2-40B4-BE49-F238E27FC236}">
                  <a16:creationId xmlns:a16="http://schemas.microsoft.com/office/drawing/2014/main" id="{7FCC87C8-0184-4A6F-97EE-B9F9C7E8D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82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5" name="Line 100">
              <a:extLst>
                <a:ext uri="{FF2B5EF4-FFF2-40B4-BE49-F238E27FC236}">
                  <a16:creationId xmlns:a16="http://schemas.microsoft.com/office/drawing/2014/main" id="{4869B781-995C-424A-9E1F-78FEBF130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4074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6" name="Line 101">
              <a:extLst>
                <a:ext uri="{FF2B5EF4-FFF2-40B4-BE49-F238E27FC236}">
                  <a16:creationId xmlns:a16="http://schemas.microsoft.com/office/drawing/2014/main" id="{A01642E5-B834-44D1-A974-AE178B991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4323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7" name="Line 102">
              <a:extLst>
                <a:ext uri="{FF2B5EF4-FFF2-40B4-BE49-F238E27FC236}">
                  <a16:creationId xmlns:a16="http://schemas.microsoft.com/office/drawing/2014/main" id="{FF3A5DC6-5642-41EE-AA2C-E434134F8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457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8" name="Line 103">
              <a:extLst>
                <a:ext uri="{FF2B5EF4-FFF2-40B4-BE49-F238E27FC236}">
                  <a16:creationId xmlns:a16="http://schemas.microsoft.com/office/drawing/2014/main" id="{F036A46D-1C98-41AA-8EBD-50C10E06F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83" y="12647"/>
              <a:ext cx="965" cy="19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216" name="Text Box 104">
              <a:extLst>
                <a:ext uri="{FF2B5EF4-FFF2-40B4-BE49-F238E27FC236}">
                  <a16:creationId xmlns:a16="http://schemas.microsoft.com/office/drawing/2014/main" id="{509D7CFE-6AB0-4C56-9A85-A67BEF64F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9" y="13527"/>
              <a:ext cx="60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217" name="Text Box 105">
              <a:extLst>
                <a:ext uri="{FF2B5EF4-FFF2-40B4-BE49-F238E27FC236}">
                  <a16:creationId xmlns:a16="http://schemas.microsoft.com/office/drawing/2014/main" id="{5721ADB5-4022-4998-B97A-DBAFCFD84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0" y="13496"/>
              <a:ext cx="60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218" name="Text Box 106">
              <a:extLst>
                <a:ext uri="{FF2B5EF4-FFF2-40B4-BE49-F238E27FC236}">
                  <a16:creationId xmlns:a16="http://schemas.microsoft.com/office/drawing/2014/main" id="{9A9AB502-FDF2-4D8D-8CC7-D6F217479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8" y="13133"/>
              <a:ext cx="60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" name="Group 107">
            <a:extLst>
              <a:ext uri="{FF2B5EF4-FFF2-40B4-BE49-F238E27FC236}">
                <a16:creationId xmlns:a16="http://schemas.microsoft.com/office/drawing/2014/main" id="{72BEC469-3907-443D-8F4E-247A2840D42E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4113213"/>
            <a:ext cx="2195512" cy="1800225"/>
            <a:chOff x="1519" y="14711"/>
            <a:chExt cx="1991" cy="1991"/>
          </a:xfrm>
        </p:grpSpPr>
        <p:sp>
          <p:nvSpPr>
            <p:cNvPr id="26668" name="Line 108">
              <a:extLst>
                <a:ext uri="{FF2B5EF4-FFF2-40B4-BE49-F238E27FC236}">
                  <a16:creationId xmlns:a16="http://schemas.microsoft.com/office/drawing/2014/main" id="{88A43A67-C11D-41FC-A90F-FC8708A42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69" name="Line 109">
              <a:extLst>
                <a:ext uri="{FF2B5EF4-FFF2-40B4-BE49-F238E27FC236}">
                  <a16:creationId xmlns:a16="http://schemas.microsoft.com/office/drawing/2014/main" id="{3ADC9604-4A5C-4CC5-AF5B-D852FD66F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0" name="Line 110">
              <a:extLst>
                <a:ext uri="{FF2B5EF4-FFF2-40B4-BE49-F238E27FC236}">
                  <a16:creationId xmlns:a16="http://schemas.microsoft.com/office/drawing/2014/main" id="{3F508F0A-F70D-461A-8F86-505E13545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7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1" name="Line 111">
              <a:extLst>
                <a:ext uri="{FF2B5EF4-FFF2-40B4-BE49-F238E27FC236}">
                  <a16:creationId xmlns:a16="http://schemas.microsoft.com/office/drawing/2014/main" id="{357EF3A1-D6A6-4522-ABF6-062BBDFFE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6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2" name="Line 112">
              <a:extLst>
                <a:ext uri="{FF2B5EF4-FFF2-40B4-BE49-F238E27FC236}">
                  <a16:creationId xmlns:a16="http://schemas.microsoft.com/office/drawing/2014/main" id="{A4D0804D-CB12-4970-A71F-45F011361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5" y="14711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3" name="Line 113">
              <a:extLst>
                <a:ext uri="{FF2B5EF4-FFF2-40B4-BE49-F238E27FC236}">
                  <a16:creationId xmlns:a16="http://schemas.microsoft.com/office/drawing/2014/main" id="{0B16D1D9-7268-4A56-8DD4-24FF83D27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4" name="Line 114">
              <a:extLst>
                <a:ext uri="{FF2B5EF4-FFF2-40B4-BE49-F238E27FC236}">
                  <a16:creationId xmlns:a16="http://schemas.microsoft.com/office/drawing/2014/main" id="{85E4B99E-69BE-4748-81B4-F55754F01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2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5" name="Line 115">
              <a:extLst>
                <a:ext uri="{FF2B5EF4-FFF2-40B4-BE49-F238E27FC236}">
                  <a16:creationId xmlns:a16="http://schemas.microsoft.com/office/drawing/2014/main" id="{22AFE07C-D7D6-49DB-A27E-3D729C0A7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1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6" name="Line 116">
              <a:extLst>
                <a:ext uri="{FF2B5EF4-FFF2-40B4-BE49-F238E27FC236}">
                  <a16:creationId xmlns:a16="http://schemas.microsoft.com/office/drawing/2014/main" id="{DE75058C-64FD-45FF-9E98-3EC57FDEF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0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7" name="Line 117">
              <a:extLst>
                <a:ext uri="{FF2B5EF4-FFF2-40B4-BE49-F238E27FC236}">
                  <a16:creationId xmlns:a16="http://schemas.microsoft.com/office/drawing/2014/main" id="{56DB114E-4BCE-43FA-AE18-6258D0EC8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471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8" name="Line 118">
              <a:extLst>
                <a:ext uri="{FF2B5EF4-FFF2-40B4-BE49-F238E27FC236}">
                  <a16:creationId xmlns:a16="http://schemas.microsoft.com/office/drawing/2014/main" id="{337764B8-C889-4D9E-A0C2-16C977E84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496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9" name="Line 119">
              <a:extLst>
                <a:ext uri="{FF2B5EF4-FFF2-40B4-BE49-F238E27FC236}">
                  <a16:creationId xmlns:a16="http://schemas.microsoft.com/office/drawing/2014/main" id="{A3119F16-4151-43E8-983F-5C2E5F117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20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0" name="Line 120">
              <a:extLst>
                <a:ext uri="{FF2B5EF4-FFF2-40B4-BE49-F238E27FC236}">
                  <a16:creationId xmlns:a16="http://schemas.microsoft.com/office/drawing/2014/main" id="{FAA29405-F7E5-4976-94B9-89C0A12F2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45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1" name="Line 121">
              <a:extLst>
                <a:ext uri="{FF2B5EF4-FFF2-40B4-BE49-F238E27FC236}">
                  <a16:creationId xmlns:a16="http://schemas.microsoft.com/office/drawing/2014/main" id="{10BC9517-8773-475F-84D6-F220EF91A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711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2" name="Line 122">
              <a:extLst>
                <a:ext uri="{FF2B5EF4-FFF2-40B4-BE49-F238E27FC236}">
                  <a16:creationId xmlns:a16="http://schemas.microsoft.com/office/drawing/2014/main" id="{18E5FA85-5BAA-4BBF-9513-724CE85CC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95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3" name="Line 123">
              <a:extLst>
                <a:ext uri="{FF2B5EF4-FFF2-40B4-BE49-F238E27FC236}">
                  <a16:creationId xmlns:a16="http://schemas.microsoft.com/office/drawing/2014/main" id="{C7A0B559-19B1-445A-A480-FE71BC4DF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6204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4" name="Line 124">
              <a:extLst>
                <a:ext uri="{FF2B5EF4-FFF2-40B4-BE49-F238E27FC236}">
                  <a16:creationId xmlns:a16="http://schemas.microsoft.com/office/drawing/2014/main" id="{12609823-5A5F-4EAA-B9FC-425406412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6453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5" name="Line 125">
              <a:extLst>
                <a:ext uri="{FF2B5EF4-FFF2-40B4-BE49-F238E27FC236}">
                  <a16:creationId xmlns:a16="http://schemas.microsoft.com/office/drawing/2014/main" id="{E3131646-D0B7-45BD-B582-727D3C4AE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670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6" name="Line 126">
              <a:extLst>
                <a:ext uri="{FF2B5EF4-FFF2-40B4-BE49-F238E27FC236}">
                  <a16:creationId xmlns:a16="http://schemas.microsoft.com/office/drawing/2014/main" id="{803E2E7D-C8A5-4A8F-B1E9-656B729AF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2" y="15520"/>
              <a:ext cx="1342" cy="10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239" name="Text Box 127">
              <a:extLst>
                <a:ext uri="{FF2B5EF4-FFF2-40B4-BE49-F238E27FC236}">
                  <a16:creationId xmlns:a16="http://schemas.microsoft.com/office/drawing/2014/main" id="{E7D77E94-DAE4-4D6C-9162-CF58335C9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" y="15657"/>
              <a:ext cx="605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240" name="Text Box 128">
              <a:extLst>
                <a:ext uri="{FF2B5EF4-FFF2-40B4-BE49-F238E27FC236}">
                  <a16:creationId xmlns:a16="http://schemas.microsoft.com/office/drawing/2014/main" id="{8C07AB97-45DE-4BA1-8CB9-2922FCFB9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" y="15429"/>
              <a:ext cx="6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0241" name="Text Box 129">
              <a:extLst>
                <a:ext uri="{FF2B5EF4-FFF2-40B4-BE49-F238E27FC236}">
                  <a16:creationId xmlns:a16="http://schemas.microsoft.com/office/drawing/2014/main" id="{1C8DA151-C8A0-498E-BA49-A145CE687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" y="15255"/>
              <a:ext cx="6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aphicFrame>
        <p:nvGraphicFramePr>
          <p:cNvPr id="90242" name="Object 130">
            <a:extLst>
              <a:ext uri="{FF2B5EF4-FFF2-40B4-BE49-F238E27FC236}">
                <a16:creationId xmlns:a16="http://schemas.microsoft.com/office/drawing/2014/main" id="{AC5CEDEE-0F99-437D-8E72-F14AB47728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4545013"/>
          <a:ext cx="2206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6" name="Equation" r:id="rId3" imgW="126720" imgH="164880" progId="Equation.DSMT4">
                  <p:embed/>
                </p:oleObj>
              </mc:Choice>
              <mc:Fallback>
                <p:oleObj name="Equation" r:id="rId3" imgW="126720" imgH="16488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545013"/>
                        <a:ext cx="220663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43" name="Object 131">
            <a:extLst>
              <a:ext uri="{FF2B5EF4-FFF2-40B4-BE49-F238E27FC236}">
                <a16:creationId xmlns:a16="http://schemas.microsoft.com/office/drawing/2014/main" id="{33024BD7-D328-4C72-B45E-F99025E604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4905375"/>
          <a:ext cx="2032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905375"/>
                        <a:ext cx="2032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44" name="Object 132">
            <a:extLst>
              <a:ext uri="{FF2B5EF4-FFF2-40B4-BE49-F238E27FC236}">
                <a16:creationId xmlns:a16="http://schemas.microsoft.com/office/drawing/2014/main" id="{56B9E94B-B914-4D39-97C9-C096FC3EAF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1013" y="4941888"/>
          <a:ext cx="2492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941888"/>
                        <a:ext cx="24923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45" name="Object 133">
            <a:extLst>
              <a:ext uri="{FF2B5EF4-FFF2-40B4-BE49-F238E27FC236}">
                <a16:creationId xmlns:a16="http://schemas.microsoft.com/office/drawing/2014/main" id="{CF726370-84AF-4281-9AB8-C25177D7A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9450" y="5013325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5013325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46" name="Object 134">
            <a:extLst>
              <a:ext uri="{FF2B5EF4-FFF2-40B4-BE49-F238E27FC236}">
                <a16:creationId xmlns:a16="http://schemas.microsoft.com/office/drawing/2014/main" id="{539D2711-9068-47A6-BB62-211095FC2F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4976813"/>
          <a:ext cx="18256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976813"/>
                        <a:ext cx="182562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47" name="Object 135">
            <a:extLst>
              <a:ext uri="{FF2B5EF4-FFF2-40B4-BE49-F238E27FC236}">
                <a16:creationId xmlns:a16="http://schemas.microsoft.com/office/drawing/2014/main" id="{EEAA4695-8BFA-409C-8923-CB3ED6934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013" y="4724400"/>
          <a:ext cx="2254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4724400"/>
                        <a:ext cx="2254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48" name="Object 136">
            <a:extLst>
              <a:ext uri="{FF2B5EF4-FFF2-40B4-BE49-F238E27FC236}">
                <a16:creationId xmlns:a16="http://schemas.microsoft.com/office/drawing/2014/main" id="{95E6257D-FC7E-4B3F-97BE-CE688E8B1C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5049838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5049838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49" name="Object 137">
            <a:extLst>
              <a:ext uri="{FF2B5EF4-FFF2-40B4-BE49-F238E27FC236}">
                <a16:creationId xmlns:a16="http://schemas.microsoft.com/office/drawing/2014/main" id="{0D2290C2-7284-4A3F-BEC5-78F2076FA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5013325"/>
          <a:ext cx="1825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" name="Equation" r:id="rId17" imgW="126720" imgH="164880" progId="Equation.DSMT4">
                  <p:embed/>
                </p:oleObj>
              </mc:Choice>
              <mc:Fallback>
                <p:oleObj name="Equation" r:id="rId17" imgW="126720" imgH="164880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013325"/>
                        <a:ext cx="182562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50" name="Object 138">
            <a:extLst>
              <a:ext uri="{FF2B5EF4-FFF2-40B4-BE49-F238E27FC236}">
                <a16:creationId xmlns:a16="http://schemas.microsoft.com/office/drawing/2014/main" id="{EC6DA722-44CA-48B1-9B63-00DD9C3FF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472440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Equation" r:id="rId19" imgW="139680" imgH="177480" progId="Equation.DSMT4">
                  <p:embed/>
                </p:oleObj>
              </mc:Choice>
              <mc:Fallback>
                <p:oleObj name="Equation" r:id="rId19" imgW="139680" imgH="17748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724400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51" name="Object 139">
            <a:extLst>
              <a:ext uri="{FF2B5EF4-FFF2-40B4-BE49-F238E27FC236}">
                <a16:creationId xmlns:a16="http://schemas.microsoft.com/office/drawing/2014/main" id="{B709206F-D511-4E23-8630-156FC6690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5013325"/>
          <a:ext cx="22542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Equation" r:id="rId21" imgW="164880" imgH="177480" progId="Equation.DSMT4">
                  <p:embed/>
                </p:oleObj>
              </mc:Choice>
              <mc:Fallback>
                <p:oleObj name="Equation" r:id="rId21" imgW="164880" imgH="177480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13325"/>
                        <a:ext cx="225425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52" name="Object 140">
            <a:extLst>
              <a:ext uri="{FF2B5EF4-FFF2-40B4-BE49-F238E27FC236}">
                <a16:creationId xmlns:a16="http://schemas.microsoft.com/office/drawing/2014/main" id="{674DD129-D216-4DBF-9549-4A117A075C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5049838"/>
          <a:ext cx="2095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6" name="Equation" r:id="rId23" imgW="126720" imgH="164880" progId="Equation.DSMT4">
                  <p:embed/>
                </p:oleObj>
              </mc:Choice>
              <mc:Fallback>
                <p:oleObj name="Equation" r:id="rId23" imgW="126720" imgH="16488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049838"/>
                        <a:ext cx="2095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53" name="Object 141">
            <a:extLst>
              <a:ext uri="{FF2B5EF4-FFF2-40B4-BE49-F238E27FC236}">
                <a16:creationId xmlns:a16="http://schemas.microsoft.com/office/drawing/2014/main" id="{249FB4BD-4733-4EDF-878F-9C282F0780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3963" y="4689475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Equation" r:id="rId25" imgW="139680" imgH="177480" progId="Equation.DSMT4">
                  <p:embed/>
                </p:oleObj>
              </mc:Choice>
              <mc:Fallback>
                <p:oleObj name="Equation" r:id="rId25" imgW="139680" imgH="17748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689475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62" name="Rectangle 150">
            <a:extLst>
              <a:ext uri="{FF2B5EF4-FFF2-40B4-BE49-F238E27FC236}">
                <a16:creationId xmlns:a16="http://schemas.microsoft.com/office/drawing/2014/main" id="{78A1D7A5-3B28-493C-88F3-B0A429E0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675" y="0"/>
            <a:ext cx="1330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جـ- بما 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0263" name="Rectangle 151">
            <a:extLst>
              <a:ext uri="{FF2B5EF4-FFF2-40B4-BE49-F238E27FC236}">
                <a16:creationId xmlns:a16="http://schemas.microsoft.com/office/drawing/2014/main" id="{DDB5ACD3-91CE-4572-B465-716F27B93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-166688"/>
            <a:ext cx="1511300" cy="762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P(-2 ; 1)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0264" name="Rectangle 152">
            <a:extLst>
              <a:ext uri="{FF2B5EF4-FFF2-40B4-BE49-F238E27FC236}">
                <a16:creationId xmlns:a16="http://schemas.microsoft.com/office/drawing/2014/main" id="{B3704665-E60D-4B66-A36E-DBAF9648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0"/>
            <a:ext cx="2454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نقطة من تمثيل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0265" name="Object 153">
            <a:extLst>
              <a:ext uri="{FF2B5EF4-FFF2-40B4-BE49-F238E27FC236}">
                <a16:creationId xmlns:a16="http://schemas.microsoft.com/office/drawing/2014/main" id="{657A219E-3FC3-43CC-BE9C-C6E49D78CB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5863" y="0"/>
          <a:ext cx="3841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Equation" r:id="rId27" imgW="139680" imgH="164880" progId="Equation.DSMT4">
                  <p:embed/>
                </p:oleObj>
              </mc:Choice>
              <mc:Fallback>
                <p:oleObj name="Equation" r:id="rId27" imgW="139680" imgH="164880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0"/>
                        <a:ext cx="3841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66" name="Rectangle 154">
            <a:extLst>
              <a:ext uri="{FF2B5EF4-FFF2-40B4-BE49-F238E27FC236}">
                <a16:creationId xmlns:a16="http://schemas.microsoft.com/office/drawing/2014/main" id="{9413C08D-A126-4663-BFA8-AD80B0B9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0"/>
            <a:ext cx="7445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0267" name="Object 155">
            <a:extLst>
              <a:ext uri="{FF2B5EF4-FFF2-40B4-BE49-F238E27FC236}">
                <a16:creationId xmlns:a16="http://schemas.microsoft.com/office/drawing/2014/main" id="{6740FF64-77A2-4358-B570-251090FDD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584200"/>
          <a:ext cx="22336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Equation" r:id="rId29" imgW="1269720" imgH="253800" progId="Equation.DSMT4">
                  <p:embed/>
                </p:oleObj>
              </mc:Choice>
              <mc:Fallback>
                <p:oleObj name="Equation" r:id="rId29" imgW="1269720" imgH="25380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84200"/>
                        <a:ext cx="22336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68" name="Rectangle 156">
            <a:extLst>
              <a:ext uri="{FF2B5EF4-FFF2-40B4-BE49-F238E27FC236}">
                <a16:creationId xmlns:a16="http://schemas.microsoft.com/office/drawing/2014/main" id="{83BE899D-D6D7-43ED-9823-FCFB8651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49275"/>
            <a:ext cx="5826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0270" name="Object 158">
            <a:extLst>
              <a:ext uri="{FF2B5EF4-FFF2-40B4-BE49-F238E27FC236}">
                <a16:creationId xmlns:a16="http://schemas.microsoft.com/office/drawing/2014/main" id="{0505E538-9498-46C3-AAD2-6931C924CF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657225"/>
          <a:ext cx="1611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Equation" r:id="rId31" imgW="698400" imgH="177480" progId="Equation.DSMT4">
                  <p:embed/>
                </p:oleObj>
              </mc:Choice>
              <mc:Fallback>
                <p:oleObj name="Equation" r:id="rId31" imgW="698400" imgH="17748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657225"/>
                        <a:ext cx="16113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71" name="Rectangle 159">
            <a:extLst>
              <a:ext uri="{FF2B5EF4-FFF2-40B4-BE49-F238E27FC236}">
                <a16:creationId xmlns:a16="http://schemas.microsoft.com/office/drawing/2014/main" id="{D348C4E0-9E55-462B-84A9-D7471FD53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584200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0272" name="Object 160">
            <a:extLst>
              <a:ext uri="{FF2B5EF4-FFF2-40B4-BE49-F238E27FC236}">
                <a16:creationId xmlns:a16="http://schemas.microsoft.com/office/drawing/2014/main" id="{676F5E03-C113-4CD6-B777-44D366A623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692150"/>
          <a:ext cx="15843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Equation" r:id="rId33" imgW="698400" imgH="177480" progId="Equation.DSMT4">
                  <p:embed/>
                </p:oleObj>
              </mc:Choice>
              <mc:Fallback>
                <p:oleObj name="Equation" r:id="rId33" imgW="698400" imgH="177480" progId="Equation.DSMT4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692150"/>
                        <a:ext cx="15843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73" name="Rectangle 161">
            <a:extLst>
              <a:ext uri="{FF2B5EF4-FFF2-40B4-BE49-F238E27FC236}">
                <a16:creationId xmlns:a16="http://schemas.microsoft.com/office/drawing/2014/main" id="{C1AAD728-AFA4-402D-AEE8-5E414FE1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1125538"/>
            <a:ext cx="582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0274" name="Object 162">
            <a:extLst>
              <a:ext uri="{FF2B5EF4-FFF2-40B4-BE49-F238E27FC236}">
                <a16:creationId xmlns:a16="http://schemas.microsoft.com/office/drawing/2014/main" id="{59E84D9B-12A0-474A-AC3E-89F55AE7C3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1233488"/>
          <a:ext cx="15128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2" name="Equation" r:id="rId35" imgW="583920" imgH="177480" progId="Equation.DSMT4">
                  <p:embed/>
                </p:oleObj>
              </mc:Choice>
              <mc:Fallback>
                <p:oleObj name="Equation" r:id="rId35" imgW="583920" imgH="177480" progId="Equation.DSMT4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1233488"/>
                        <a:ext cx="151288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75" name="Rectangle 163">
            <a:extLst>
              <a:ext uri="{FF2B5EF4-FFF2-40B4-BE49-F238E27FC236}">
                <a16:creationId xmlns:a16="http://schemas.microsoft.com/office/drawing/2014/main" id="{97D9FB51-0F11-48C7-A8C0-9A0F3BD7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1268413"/>
            <a:ext cx="565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0276" name="Object 164">
            <a:extLst>
              <a:ext uri="{FF2B5EF4-FFF2-40B4-BE49-F238E27FC236}">
                <a16:creationId xmlns:a16="http://schemas.microsoft.com/office/drawing/2014/main" id="{B4001280-03B0-4A95-AA17-F7CFE47591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233488"/>
          <a:ext cx="7921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3" name="Equation" r:id="rId37" imgW="380880" imgH="393480" progId="Equation.DSMT4">
                  <p:embed/>
                </p:oleObj>
              </mc:Choice>
              <mc:Fallback>
                <p:oleObj name="Equation" r:id="rId37" imgW="380880" imgH="393480" progId="Equation.DSMT4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33488"/>
                        <a:ext cx="792162" cy="75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9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9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9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9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9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9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90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9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9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9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9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9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9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9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9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9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9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9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9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9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9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9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9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9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9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3000" fill="hold"/>
                                        <p:tgtEl>
                                          <p:spTgt spid="9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9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9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9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9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9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nimBg="1"/>
      <p:bldP spid="90117" grpId="0"/>
      <p:bldP spid="90118" grpId="0"/>
      <p:bldP spid="90119" grpId="0"/>
      <p:bldP spid="90120" grpId="0"/>
      <p:bldP spid="90121" grpId="0"/>
      <p:bldP spid="90122" grpId="0"/>
      <p:bldP spid="90123" grpId="0"/>
      <p:bldP spid="90124" grpId="0"/>
      <p:bldP spid="90125" grpId="0"/>
      <p:bldP spid="90262" grpId="0"/>
      <p:bldP spid="90264" grpId="0"/>
      <p:bldP spid="90266" grpId="0"/>
      <p:bldP spid="90268" grpId="0"/>
      <p:bldP spid="90271" grpId="0"/>
      <p:bldP spid="90273" grpId="0"/>
      <p:bldP spid="902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2D18F68E-F556-42C1-9EFA-946A86607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3921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D1CAC67-DDD2-46A5-89DB-F296D6EECC0C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700213"/>
            <a:ext cx="2124075" cy="1620837"/>
            <a:chOff x="1348" y="6022"/>
            <a:chExt cx="1991" cy="2000"/>
          </a:xfrm>
        </p:grpSpPr>
        <p:sp>
          <p:nvSpPr>
            <p:cNvPr id="27777" name="Line 5">
              <a:extLst>
                <a:ext uri="{FF2B5EF4-FFF2-40B4-BE49-F238E27FC236}">
                  <a16:creationId xmlns:a16="http://schemas.microsoft.com/office/drawing/2014/main" id="{D13C06FA-EF82-4E74-A175-1F596096C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8" name="Line 6">
              <a:extLst>
                <a:ext uri="{FF2B5EF4-FFF2-40B4-BE49-F238E27FC236}">
                  <a16:creationId xmlns:a16="http://schemas.microsoft.com/office/drawing/2014/main" id="{4E1D37A6-73DD-450E-9BDA-2CC91CCEB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9" name="Line 7">
              <a:extLst>
                <a:ext uri="{FF2B5EF4-FFF2-40B4-BE49-F238E27FC236}">
                  <a16:creationId xmlns:a16="http://schemas.microsoft.com/office/drawing/2014/main" id="{3A671B8E-5202-49B0-A85A-1FB802290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6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0" name="Line 8">
              <a:extLst>
                <a:ext uri="{FF2B5EF4-FFF2-40B4-BE49-F238E27FC236}">
                  <a16:creationId xmlns:a16="http://schemas.microsoft.com/office/drawing/2014/main" id="{8D4AD102-24EB-42D1-9BD9-A4D298507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1" name="Line 9">
              <a:extLst>
                <a:ext uri="{FF2B5EF4-FFF2-40B4-BE49-F238E27FC236}">
                  <a16:creationId xmlns:a16="http://schemas.microsoft.com/office/drawing/2014/main" id="{8351EA0D-3208-486D-87B5-A1A2C58B8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4" y="6031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2" name="Line 10">
              <a:extLst>
                <a:ext uri="{FF2B5EF4-FFF2-40B4-BE49-F238E27FC236}">
                  <a16:creationId xmlns:a16="http://schemas.microsoft.com/office/drawing/2014/main" id="{716ED15C-EF18-407C-9A20-54ED89988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3" name="Line 11">
              <a:extLst>
                <a:ext uri="{FF2B5EF4-FFF2-40B4-BE49-F238E27FC236}">
                  <a16:creationId xmlns:a16="http://schemas.microsoft.com/office/drawing/2014/main" id="{DFE4DDE1-E303-49FD-9C8D-FB85280AD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4" name="Line 12">
              <a:extLst>
                <a:ext uri="{FF2B5EF4-FFF2-40B4-BE49-F238E27FC236}">
                  <a16:creationId xmlns:a16="http://schemas.microsoft.com/office/drawing/2014/main" id="{E81B604B-7AAE-40E8-84FC-1BB7CC525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5" name="Line 13">
              <a:extLst>
                <a:ext uri="{FF2B5EF4-FFF2-40B4-BE49-F238E27FC236}">
                  <a16:creationId xmlns:a16="http://schemas.microsoft.com/office/drawing/2014/main" id="{67379ED8-EB04-4D88-9185-24A7B600E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603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6" name="Line 14">
              <a:extLst>
                <a:ext uri="{FF2B5EF4-FFF2-40B4-BE49-F238E27FC236}">
                  <a16:creationId xmlns:a16="http://schemas.microsoft.com/office/drawing/2014/main" id="{8374D688-8D67-4598-A831-BC8DACC7B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03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7" name="Line 15">
              <a:extLst>
                <a:ext uri="{FF2B5EF4-FFF2-40B4-BE49-F238E27FC236}">
                  <a16:creationId xmlns:a16="http://schemas.microsoft.com/office/drawing/2014/main" id="{707D28E4-2EBE-464A-9CAD-1359F67A2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28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8" name="Line 16">
              <a:extLst>
                <a:ext uri="{FF2B5EF4-FFF2-40B4-BE49-F238E27FC236}">
                  <a16:creationId xmlns:a16="http://schemas.microsoft.com/office/drawing/2014/main" id="{7899584B-2941-4D4A-B502-841A34515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52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9" name="Line 17">
              <a:extLst>
                <a:ext uri="{FF2B5EF4-FFF2-40B4-BE49-F238E27FC236}">
                  <a16:creationId xmlns:a16="http://schemas.microsoft.com/office/drawing/2014/main" id="{2D11C188-9F41-4209-B5D9-9CDF50D5A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677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0" name="Line 18">
              <a:extLst>
                <a:ext uri="{FF2B5EF4-FFF2-40B4-BE49-F238E27FC236}">
                  <a16:creationId xmlns:a16="http://schemas.microsoft.com/office/drawing/2014/main" id="{4B701749-7723-4953-A350-A2AE0553B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031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1" name="Line 19">
              <a:extLst>
                <a:ext uri="{FF2B5EF4-FFF2-40B4-BE49-F238E27FC236}">
                  <a16:creationId xmlns:a16="http://schemas.microsoft.com/office/drawing/2014/main" id="{C6833A3B-E5D7-4179-A965-4AD62EBA1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27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2" name="Line 20">
              <a:extLst>
                <a:ext uri="{FF2B5EF4-FFF2-40B4-BE49-F238E27FC236}">
                  <a16:creationId xmlns:a16="http://schemas.microsoft.com/office/drawing/2014/main" id="{557DC819-D834-4E78-AF70-016BBD853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524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3" name="Line 21">
              <a:extLst>
                <a:ext uri="{FF2B5EF4-FFF2-40B4-BE49-F238E27FC236}">
                  <a16:creationId xmlns:a16="http://schemas.microsoft.com/office/drawing/2014/main" id="{48CFA4D2-3E52-4124-9F44-E4DAB012B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7773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4" name="Line 22">
              <a:extLst>
                <a:ext uri="{FF2B5EF4-FFF2-40B4-BE49-F238E27FC236}">
                  <a16:creationId xmlns:a16="http://schemas.microsoft.com/office/drawing/2014/main" id="{8501247F-CEDE-4789-8390-2E7968F77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802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5" name="Line 23">
              <a:extLst>
                <a:ext uri="{FF2B5EF4-FFF2-40B4-BE49-F238E27FC236}">
                  <a16:creationId xmlns:a16="http://schemas.microsoft.com/office/drawing/2014/main" id="{AA3D546D-A6DA-46FD-A3E6-B65768DCB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6022"/>
              <a:ext cx="512" cy="19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168" name="Text Box 24">
              <a:extLst>
                <a:ext uri="{FF2B5EF4-FFF2-40B4-BE49-F238E27FC236}">
                  <a16:creationId xmlns:a16="http://schemas.microsoft.com/office/drawing/2014/main" id="{C7A9989B-A828-4126-9C36-3F30AE919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6978"/>
              <a:ext cx="60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169" name="Text Box 25">
              <a:extLst>
                <a:ext uri="{FF2B5EF4-FFF2-40B4-BE49-F238E27FC236}">
                  <a16:creationId xmlns:a16="http://schemas.microsoft.com/office/drawing/2014/main" id="{D19CB890-450F-4610-93FA-62FC211B0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6749"/>
              <a:ext cx="60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170" name="Text Box 26">
              <a:extLst>
                <a:ext uri="{FF2B5EF4-FFF2-40B4-BE49-F238E27FC236}">
                  <a16:creationId xmlns:a16="http://schemas.microsoft.com/office/drawing/2014/main" id="{A82ECD86-0B5E-4ACD-A54B-1FAFB421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6576"/>
              <a:ext cx="60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" name="Group 27">
            <a:extLst>
              <a:ext uri="{FF2B5EF4-FFF2-40B4-BE49-F238E27FC236}">
                <a16:creationId xmlns:a16="http://schemas.microsoft.com/office/drawing/2014/main" id="{CADA230B-C15F-42F9-889F-9C51D1C597DD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1665288"/>
            <a:ext cx="2232025" cy="1692275"/>
            <a:chOff x="3679" y="12648"/>
            <a:chExt cx="1991" cy="1991"/>
          </a:xfrm>
        </p:grpSpPr>
        <p:sp>
          <p:nvSpPr>
            <p:cNvPr id="27755" name="Line 28">
              <a:extLst>
                <a:ext uri="{FF2B5EF4-FFF2-40B4-BE49-F238E27FC236}">
                  <a16:creationId xmlns:a16="http://schemas.microsoft.com/office/drawing/2014/main" id="{75E319EA-35AB-43A0-9F10-A496E90BC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6" name="Line 29">
              <a:extLst>
                <a:ext uri="{FF2B5EF4-FFF2-40B4-BE49-F238E27FC236}">
                  <a16:creationId xmlns:a16="http://schemas.microsoft.com/office/drawing/2014/main" id="{59B450C3-C6DE-488B-8328-CB28E3F02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7" name="Line 30">
              <a:extLst>
                <a:ext uri="{FF2B5EF4-FFF2-40B4-BE49-F238E27FC236}">
                  <a16:creationId xmlns:a16="http://schemas.microsoft.com/office/drawing/2014/main" id="{2B00F821-C18E-4625-AA65-8F0D2E2D0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7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8" name="Line 31">
              <a:extLst>
                <a:ext uri="{FF2B5EF4-FFF2-40B4-BE49-F238E27FC236}">
                  <a16:creationId xmlns:a16="http://schemas.microsoft.com/office/drawing/2014/main" id="{BB8627F2-B878-461B-93A5-314747ED9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6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9" name="Line 32">
              <a:extLst>
                <a:ext uri="{FF2B5EF4-FFF2-40B4-BE49-F238E27FC236}">
                  <a16:creationId xmlns:a16="http://schemas.microsoft.com/office/drawing/2014/main" id="{27CBA3DC-E7EA-478B-BE8C-17BD2B157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5" y="12648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0" name="Line 33">
              <a:extLst>
                <a:ext uri="{FF2B5EF4-FFF2-40B4-BE49-F238E27FC236}">
                  <a16:creationId xmlns:a16="http://schemas.microsoft.com/office/drawing/2014/main" id="{D55C0041-2D02-470A-B962-6D845DC3C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1" name="Line 34">
              <a:extLst>
                <a:ext uri="{FF2B5EF4-FFF2-40B4-BE49-F238E27FC236}">
                  <a16:creationId xmlns:a16="http://schemas.microsoft.com/office/drawing/2014/main" id="{B3AC3499-3E23-43B9-9CCC-3313F8799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2" name="Line 35">
              <a:extLst>
                <a:ext uri="{FF2B5EF4-FFF2-40B4-BE49-F238E27FC236}">
                  <a16:creationId xmlns:a16="http://schemas.microsoft.com/office/drawing/2014/main" id="{F6A5C6DC-4827-4A70-B121-65288611B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3" name="Line 36">
              <a:extLst>
                <a:ext uri="{FF2B5EF4-FFF2-40B4-BE49-F238E27FC236}">
                  <a16:creationId xmlns:a16="http://schemas.microsoft.com/office/drawing/2014/main" id="{BF68780F-650D-4A4B-898B-54DDFF7AA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12648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4" name="Line 37">
              <a:extLst>
                <a:ext uri="{FF2B5EF4-FFF2-40B4-BE49-F238E27FC236}">
                  <a16:creationId xmlns:a16="http://schemas.microsoft.com/office/drawing/2014/main" id="{30EF23D6-297A-427E-A79A-1B171E664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264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5" name="Line 38">
              <a:extLst>
                <a:ext uri="{FF2B5EF4-FFF2-40B4-BE49-F238E27FC236}">
                  <a16:creationId xmlns:a16="http://schemas.microsoft.com/office/drawing/2014/main" id="{FAE2B486-9556-4ECC-8FEF-5AAFE2881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2897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6" name="Line 39">
              <a:extLst>
                <a:ext uri="{FF2B5EF4-FFF2-40B4-BE49-F238E27FC236}">
                  <a16:creationId xmlns:a16="http://schemas.microsoft.com/office/drawing/2014/main" id="{292BF005-832E-428E-937F-BD0377688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146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7" name="Line 40">
              <a:extLst>
                <a:ext uri="{FF2B5EF4-FFF2-40B4-BE49-F238E27FC236}">
                  <a16:creationId xmlns:a16="http://schemas.microsoft.com/office/drawing/2014/main" id="{8D2A6A0D-D044-47A5-A361-C6242A590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39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8" name="Line 41">
              <a:extLst>
                <a:ext uri="{FF2B5EF4-FFF2-40B4-BE49-F238E27FC236}">
                  <a16:creationId xmlns:a16="http://schemas.microsoft.com/office/drawing/2014/main" id="{CE0B8A22-0A6D-4779-9156-9D02AD63F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648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9" name="Line 42">
              <a:extLst>
                <a:ext uri="{FF2B5EF4-FFF2-40B4-BE49-F238E27FC236}">
                  <a16:creationId xmlns:a16="http://schemas.microsoft.com/office/drawing/2014/main" id="{2F217F9C-2A00-423E-83A8-8CB9C99F2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389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0" name="Line 43">
              <a:extLst>
                <a:ext uri="{FF2B5EF4-FFF2-40B4-BE49-F238E27FC236}">
                  <a16:creationId xmlns:a16="http://schemas.microsoft.com/office/drawing/2014/main" id="{88139DF2-4091-4B52-9DAE-10458F1A8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414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1" name="Line 44">
              <a:extLst>
                <a:ext uri="{FF2B5EF4-FFF2-40B4-BE49-F238E27FC236}">
                  <a16:creationId xmlns:a16="http://schemas.microsoft.com/office/drawing/2014/main" id="{D9FFE63F-DEE2-42F8-9B02-1C6221C4D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439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2" name="Line 45">
              <a:extLst>
                <a:ext uri="{FF2B5EF4-FFF2-40B4-BE49-F238E27FC236}">
                  <a16:creationId xmlns:a16="http://schemas.microsoft.com/office/drawing/2014/main" id="{DCC6FD44-81E8-4BA3-9A84-DD0714339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" y="1463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3" name="Line 46">
              <a:extLst>
                <a:ext uri="{FF2B5EF4-FFF2-40B4-BE49-F238E27FC236}">
                  <a16:creationId xmlns:a16="http://schemas.microsoft.com/office/drawing/2014/main" id="{8792149B-0E46-4455-BF49-C662B8D4C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6" y="12698"/>
              <a:ext cx="406" cy="15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191" name="Text Box 47">
              <a:extLst>
                <a:ext uri="{FF2B5EF4-FFF2-40B4-BE49-F238E27FC236}">
                  <a16:creationId xmlns:a16="http://schemas.microsoft.com/office/drawing/2014/main" id="{83CE6A64-AF55-4B13-B230-7A3E3482B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13595"/>
              <a:ext cx="6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192" name="Text Box 48">
              <a:extLst>
                <a:ext uri="{FF2B5EF4-FFF2-40B4-BE49-F238E27FC236}">
                  <a16:creationId xmlns:a16="http://schemas.microsoft.com/office/drawing/2014/main" id="{BBE46D29-E36D-4ACB-9436-331045EAE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" y="13365"/>
              <a:ext cx="6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193" name="Text Box 49">
              <a:extLst>
                <a:ext uri="{FF2B5EF4-FFF2-40B4-BE49-F238E27FC236}">
                  <a16:creationId xmlns:a16="http://schemas.microsoft.com/office/drawing/2014/main" id="{7F8B95B5-DF9F-4671-8416-A2821C6A9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0" y="13193"/>
              <a:ext cx="605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50">
            <a:extLst>
              <a:ext uri="{FF2B5EF4-FFF2-40B4-BE49-F238E27FC236}">
                <a16:creationId xmlns:a16="http://schemas.microsoft.com/office/drawing/2014/main" id="{079008DD-5D34-40A7-8755-9FBF3CD6ED68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665288"/>
            <a:ext cx="1800225" cy="1620837"/>
            <a:chOff x="6461" y="12581"/>
            <a:chExt cx="1991" cy="1995"/>
          </a:xfrm>
        </p:grpSpPr>
        <p:sp>
          <p:nvSpPr>
            <p:cNvPr id="27733" name="Line 51">
              <a:extLst>
                <a:ext uri="{FF2B5EF4-FFF2-40B4-BE49-F238E27FC236}">
                  <a16:creationId xmlns:a16="http://schemas.microsoft.com/office/drawing/2014/main" id="{0E5E74B5-4228-408E-ADC6-405C4BDB3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4" name="Line 52">
              <a:extLst>
                <a:ext uri="{FF2B5EF4-FFF2-40B4-BE49-F238E27FC236}">
                  <a16:creationId xmlns:a16="http://schemas.microsoft.com/office/drawing/2014/main" id="{9C365EF8-82B6-4DFB-9A1C-EED153050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0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5" name="Line 53">
              <a:extLst>
                <a:ext uri="{FF2B5EF4-FFF2-40B4-BE49-F238E27FC236}">
                  <a16:creationId xmlns:a16="http://schemas.microsoft.com/office/drawing/2014/main" id="{3A37E257-C083-4CCF-80BA-2692CFB6F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6" name="Line 54">
              <a:extLst>
                <a:ext uri="{FF2B5EF4-FFF2-40B4-BE49-F238E27FC236}">
                  <a16:creationId xmlns:a16="http://schemas.microsoft.com/office/drawing/2014/main" id="{C5AFBD28-CBD5-4FAD-B449-588F66B67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8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7" name="Line 55">
              <a:extLst>
                <a:ext uri="{FF2B5EF4-FFF2-40B4-BE49-F238E27FC236}">
                  <a16:creationId xmlns:a16="http://schemas.microsoft.com/office/drawing/2014/main" id="{A808B02D-037D-4B4F-9F0C-AE3B2ACC3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7" y="12581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8" name="Line 56">
              <a:extLst>
                <a:ext uri="{FF2B5EF4-FFF2-40B4-BE49-F238E27FC236}">
                  <a16:creationId xmlns:a16="http://schemas.microsoft.com/office/drawing/2014/main" id="{23E7D579-9F96-452A-B7F4-F62A9CB0F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5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9" name="Line 57">
              <a:extLst>
                <a:ext uri="{FF2B5EF4-FFF2-40B4-BE49-F238E27FC236}">
                  <a16:creationId xmlns:a16="http://schemas.microsoft.com/office/drawing/2014/main" id="{D302BE82-3CA3-4A48-AB57-BD7974D1C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4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0" name="Line 58">
              <a:extLst>
                <a:ext uri="{FF2B5EF4-FFF2-40B4-BE49-F238E27FC236}">
                  <a16:creationId xmlns:a16="http://schemas.microsoft.com/office/drawing/2014/main" id="{F0B202CF-AF6D-49EA-8EF2-1E277861F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3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1" name="Line 59">
              <a:extLst>
                <a:ext uri="{FF2B5EF4-FFF2-40B4-BE49-F238E27FC236}">
                  <a16:creationId xmlns:a16="http://schemas.microsoft.com/office/drawing/2014/main" id="{4285C5E1-85AC-404D-B573-3D9F02643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2" y="1258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2" name="Line 60">
              <a:extLst>
                <a:ext uri="{FF2B5EF4-FFF2-40B4-BE49-F238E27FC236}">
                  <a16:creationId xmlns:a16="http://schemas.microsoft.com/office/drawing/2014/main" id="{99E80EA6-2EEE-4E42-B3B1-2D20BC1F2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258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3" name="Line 61">
              <a:extLst>
                <a:ext uri="{FF2B5EF4-FFF2-40B4-BE49-F238E27FC236}">
                  <a16:creationId xmlns:a16="http://schemas.microsoft.com/office/drawing/2014/main" id="{1BC0E5D8-3882-4F85-8571-7C06824C1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283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4" name="Line 62">
              <a:extLst>
                <a:ext uri="{FF2B5EF4-FFF2-40B4-BE49-F238E27FC236}">
                  <a16:creationId xmlns:a16="http://schemas.microsoft.com/office/drawing/2014/main" id="{4C4019F7-7EDC-4026-9C85-98F73FB9F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07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5" name="Line 63">
              <a:extLst>
                <a:ext uri="{FF2B5EF4-FFF2-40B4-BE49-F238E27FC236}">
                  <a16:creationId xmlns:a16="http://schemas.microsoft.com/office/drawing/2014/main" id="{92F35CC3-D80A-4FEE-B8C7-D444F39F6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32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6" name="Line 64">
              <a:extLst>
                <a:ext uri="{FF2B5EF4-FFF2-40B4-BE49-F238E27FC236}">
                  <a16:creationId xmlns:a16="http://schemas.microsoft.com/office/drawing/2014/main" id="{7D89AB69-B970-4420-8144-1C2608D07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581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7" name="Line 65">
              <a:extLst>
                <a:ext uri="{FF2B5EF4-FFF2-40B4-BE49-F238E27FC236}">
                  <a16:creationId xmlns:a16="http://schemas.microsoft.com/office/drawing/2014/main" id="{EC3D4E27-9BB7-4D4F-A87D-4D83EF98B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382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8" name="Line 66">
              <a:extLst>
                <a:ext uri="{FF2B5EF4-FFF2-40B4-BE49-F238E27FC236}">
                  <a16:creationId xmlns:a16="http://schemas.microsoft.com/office/drawing/2014/main" id="{882849C1-7F6B-4D72-9AEB-21C2BC309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4074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9" name="Line 67">
              <a:extLst>
                <a:ext uri="{FF2B5EF4-FFF2-40B4-BE49-F238E27FC236}">
                  <a16:creationId xmlns:a16="http://schemas.microsoft.com/office/drawing/2014/main" id="{9187A089-D6C2-4807-90E9-3C5BEF3FB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4323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0" name="Line 68">
              <a:extLst>
                <a:ext uri="{FF2B5EF4-FFF2-40B4-BE49-F238E27FC236}">
                  <a16:creationId xmlns:a16="http://schemas.microsoft.com/office/drawing/2014/main" id="{18AD6AE6-F7F6-41E8-8BEA-BCA2B9E0E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" y="1457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1" name="Line 69">
              <a:extLst>
                <a:ext uri="{FF2B5EF4-FFF2-40B4-BE49-F238E27FC236}">
                  <a16:creationId xmlns:a16="http://schemas.microsoft.com/office/drawing/2014/main" id="{449CA504-3724-4CBA-86E5-20CF68F4E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83" y="12647"/>
              <a:ext cx="965" cy="19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4" name="Text Box 70">
              <a:extLst>
                <a:ext uri="{FF2B5EF4-FFF2-40B4-BE49-F238E27FC236}">
                  <a16:creationId xmlns:a16="http://schemas.microsoft.com/office/drawing/2014/main" id="{AAED2329-9999-4ADB-96C1-73A2C73FA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9" y="13529"/>
              <a:ext cx="60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215" name="Text Box 71">
              <a:extLst>
                <a:ext uri="{FF2B5EF4-FFF2-40B4-BE49-F238E27FC236}">
                  <a16:creationId xmlns:a16="http://schemas.microsoft.com/office/drawing/2014/main" id="{E351E267-5B7F-4742-A620-1EF9BC670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0" y="13495"/>
              <a:ext cx="60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216" name="Text Box 72">
              <a:extLst>
                <a:ext uri="{FF2B5EF4-FFF2-40B4-BE49-F238E27FC236}">
                  <a16:creationId xmlns:a16="http://schemas.microsoft.com/office/drawing/2014/main" id="{024AF457-6DD0-4B91-9DCB-3802A6ADD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8" y="13134"/>
              <a:ext cx="60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4A5A4D67-7B85-4506-BF74-DBE5DAED15F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65288"/>
            <a:ext cx="1944687" cy="1657350"/>
            <a:chOff x="1519" y="14711"/>
            <a:chExt cx="1991" cy="1991"/>
          </a:xfrm>
        </p:grpSpPr>
        <p:sp>
          <p:nvSpPr>
            <p:cNvPr id="27711" name="Line 74">
              <a:extLst>
                <a:ext uri="{FF2B5EF4-FFF2-40B4-BE49-F238E27FC236}">
                  <a16:creationId xmlns:a16="http://schemas.microsoft.com/office/drawing/2014/main" id="{4C5AF6A3-A88E-413A-9557-BAFEF21EA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2" name="Line 75">
              <a:extLst>
                <a:ext uri="{FF2B5EF4-FFF2-40B4-BE49-F238E27FC236}">
                  <a16:creationId xmlns:a16="http://schemas.microsoft.com/office/drawing/2014/main" id="{A5703609-F727-4A77-BF87-CB3B97EBB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3" name="Line 76">
              <a:extLst>
                <a:ext uri="{FF2B5EF4-FFF2-40B4-BE49-F238E27FC236}">
                  <a16:creationId xmlns:a16="http://schemas.microsoft.com/office/drawing/2014/main" id="{ECF77819-A5F8-4A53-8DE4-20B790E09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7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4" name="Line 77">
              <a:extLst>
                <a:ext uri="{FF2B5EF4-FFF2-40B4-BE49-F238E27FC236}">
                  <a16:creationId xmlns:a16="http://schemas.microsoft.com/office/drawing/2014/main" id="{74823FCE-F1BE-4014-88F7-AA44E0679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6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5" name="Line 78">
              <a:extLst>
                <a:ext uri="{FF2B5EF4-FFF2-40B4-BE49-F238E27FC236}">
                  <a16:creationId xmlns:a16="http://schemas.microsoft.com/office/drawing/2014/main" id="{A92D19FF-6E5C-4221-9CC4-2FB3C2AF7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5" y="14711"/>
              <a:ext cx="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6" name="Line 79">
              <a:extLst>
                <a:ext uri="{FF2B5EF4-FFF2-40B4-BE49-F238E27FC236}">
                  <a16:creationId xmlns:a16="http://schemas.microsoft.com/office/drawing/2014/main" id="{0012FBBB-B1D0-4018-99A5-E7F2792CF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7" name="Line 80">
              <a:extLst>
                <a:ext uri="{FF2B5EF4-FFF2-40B4-BE49-F238E27FC236}">
                  <a16:creationId xmlns:a16="http://schemas.microsoft.com/office/drawing/2014/main" id="{6A350F40-456B-449A-B83E-C1DEBAD14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2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8" name="Line 81">
              <a:extLst>
                <a:ext uri="{FF2B5EF4-FFF2-40B4-BE49-F238E27FC236}">
                  <a16:creationId xmlns:a16="http://schemas.microsoft.com/office/drawing/2014/main" id="{576E583F-3CC3-4E5D-89D9-341844832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1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9" name="Line 82">
              <a:extLst>
                <a:ext uri="{FF2B5EF4-FFF2-40B4-BE49-F238E27FC236}">
                  <a16:creationId xmlns:a16="http://schemas.microsoft.com/office/drawing/2014/main" id="{3D5E45C2-0CBD-4366-9217-4CFBEBD98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0" y="14711"/>
              <a:ext cx="0" cy="19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0" name="Line 83">
              <a:extLst>
                <a:ext uri="{FF2B5EF4-FFF2-40B4-BE49-F238E27FC236}">
                  <a16:creationId xmlns:a16="http://schemas.microsoft.com/office/drawing/2014/main" id="{F281EA05-7EE6-4B5B-A680-1AD5B8580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4711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1" name="Line 84">
              <a:extLst>
                <a:ext uri="{FF2B5EF4-FFF2-40B4-BE49-F238E27FC236}">
                  <a16:creationId xmlns:a16="http://schemas.microsoft.com/office/drawing/2014/main" id="{196798CD-2E33-4DBD-B583-F908D21FD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4960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2" name="Line 85">
              <a:extLst>
                <a:ext uri="{FF2B5EF4-FFF2-40B4-BE49-F238E27FC236}">
                  <a16:creationId xmlns:a16="http://schemas.microsoft.com/office/drawing/2014/main" id="{83B666EC-23AD-4FBB-9E1D-CDF209B5B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209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3" name="Line 86">
              <a:extLst>
                <a:ext uri="{FF2B5EF4-FFF2-40B4-BE49-F238E27FC236}">
                  <a16:creationId xmlns:a16="http://schemas.microsoft.com/office/drawing/2014/main" id="{A1BC14A5-F768-4D10-8367-DE4824DB4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458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4" name="Line 87">
              <a:extLst>
                <a:ext uri="{FF2B5EF4-FFF2-40B4-BE49-F238E27FC236}">
                  <a16:creationId xmlns:a16="http://schemas.microsoft.com/office/drawing/2014/main" id="{C9D895D5-D03C-4DDE-8220-3D73DCD6D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711"/>
              <a:ext cx="1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5" name="Line 88">
              <a:extLst>
                <a:ext uri="{FF2B5EF4-FFF2-40B4-BE49-F238E27FC236}">
                  <a16:creationId xmlns:a16="http://schemas.microsoft.com/office/drawing/2014/main" id="{83A48549-02B9-429B-8CCB-F08020FF1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955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6" name="Line 89">
              <a:extLst>
                <a:ext uri="{FF2B5EF4-FFF2-40B4-BE49-F238E27FC236}">
                  <a16:creationId xmlns:a16="http://schemas.microsoft.com/office/drawing/2014/main" id="{313B94A6-1AAD-4C21-B1C2-C70ED2FA8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6204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7" name="Line 90">
              <a:extLst>
                <a:ext uri="{FF2B5EF4-FFF2-40B4-BE49-F238E27FC236}">
                  <a16:creationId xmlns:a16="http://schemas.microsoft.com/office/drawing/2014/main" id="{670E40F1-8C40-47DD-A373-59F53049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6453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8" name="Line 91">
              <a:extLst>
                <a:ext uri="{FF2B5EF4-FFF2-40B4-BE49-F238E27FC236}">
                  <a16:creationId xmlns:a16="http://schemas.microsoft.com/office/drawing/2014/main" id="{89B88B41-925D-4962-8F40-C5985F442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6702"/>
              <a:ext cx="1991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9" name="Line 92">
              <a:extLst>
                <a:ext uri="{FF2B5EF4-FFF2-40B4-BE49-F238E27FC236}">
                  <a16:creationId xmlns:a16="http://schemas.microsoft.com/office/drawing/2014/main" id="{D13D6AF1-D429-4884-99C1-634D5D560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2" y="15520"/>
              <a:ext cx="1342" cy="10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7" name="Text Box 93">
              <a:extLst>
                <a:ext uri="{FF2B5EF4-FFF2-40B4-BE49-F238E27FC236}">
                  <a16:creationId xmlns:a16="http://schemas.microsoft.com/office/drawing/2014/main" id="{7FDDA2AD-3A42-40B5-B46B-D444D534C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" y="15659"/>
              <a:ext cx="6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238" name="Text Box 94">
              <a:extLst>
                <a:ext uri="{FF2B5EF4-FFF2-40B4-BE49-F238E27FC236}">
                  <a16:creationId xmlns:a16="http://schemas.microsoft.com/office/drawing/2014/main" id="{21F92352-E7CD-447D-BBE3-756C7ECBF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" y="15428"/>
              <a:ext cx="605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4239" name="Text Box 95">
              <a:extLst>
                <a:ext uri="{FF2B5EF4-FFF2-40B4-BE49-F238E27FC236}">
                  <a16:creationId xmlns:a16="http://schemas.microsoft.com/office/drawing/2014/main" id="{B0080B8C-7C21-4260-BEC6-1898B4B71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" y="15256"/>
              <a:ext cx="605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ar-SA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34240" name="WordArt 96">
            <a:extLst>
              <a:ext uri="{FF2B5EF4-FFF2-40B4-BE49-F238E27FC236}">
                <a16:creationId xmlns:a16="http://schemas.microsoft.com/office/drawing/2014/main" id="{94D2D43D-89B4-47DE-B382-F6ED6145C0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96188" y="0"/>
            <a:ext cx="93345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34241" name="Rectangle 97">
            <a:extLst>
              <a:ext uri="{FF2B5EF4-FFF2-40B4-BE49-F238E27FC236}">
                <a16:creationId xmlns:a16="http://schemas.microsoft.com/office/drawing/2014/main" id="{96992A76-9F10-4DF7-ACEF-A615B8A20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549275"/>
            <a:ext cx="6010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نرفق بكل مستقيم الدالة التي يمثلها في الجدول الآتي.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4329" name="Group 185">
            <a:extLst>
              <a:ext uri="{FF2B5EF4-FFF2-40B4-BE49-F238E27FC236}">
                <a16:creationId xmlns:a16="http://schemas.microsoft.com/office/drawing/2014/main" id="{7108F008-B7DB-436D-BB10-6DD9244F046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412875"/>
          <a:ext cx="8640763" cy="3124200"/>
        </p:xfrm>
        <a:graphic>
          <a:graphicData uri="http://schemas.openxmlformats.org/drawingml/2006/table">
            <a:tbl>
              <a:tblPr rtl="1"/>
              <a:tblGrid>
                <a:gridCol w="223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53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4285" name="Rectangle 141">
            <a:extLst>
              <a:ext uri="{FF2B5EF4-FFF2-40B4-BE49-F238E27FC236}">
                <a16:creationId xmlns:a16="http://schemas.microsoft.com/office/drawing/2014/main" id="{182BF03A-B292-48EA-BE66-7FFDF07F4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573463"/>
            <a:ext cx="16906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-2x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34286" name="Rectangle 142">
            <a:extLst>
              <a:ext uri="{FF2B5EF4-FFF2-40B4-BE49-F238E27FC236}">
                <a16:creationId xmlns:a16="http://schemas.microsoft.com/office/drawing/2014/main" id="{9B55E8EF-2517-4EAC-A75B-D5A1F30A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573463"/>
            <a:ext cx="19478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4x-3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34287" name="Rectangle 143">
            <a:extLst>
              <a:ext uri="{FF2B5EF4-FFF2-40B4-BE49-F238E27FC236}">
                <a16:creationId xmlns:a16="http://schemas.microsoft.com/office/drawing/2014/main" id="{7024B908-ACBB-4C67-9FD5-2A2D7F24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644900"/>
            <a:ext cx="23129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-0,8x-2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34288" name="Rectangle 144">
            <a:extLst>
              <a:ext uri="{FF2B5EF4-FFF2-40B4-BE49-F238E27FC236}">
                <a16:creationId xmlns:a16="http://schemas.microsoft.com/office/drawing/2014/main" id="{A45233F8-EE33-473A-9433-F29F2802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3573463"/>
            <a:ext cx="19494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de-DE" sz="2800">
                <a:solidFill>
                  <a:srgbClr val="000000"/>
                </a:solidFill>
                <a:latin typeface="Times New Roman" pitchFamily="18" charset="0"/>
              </a:rPr>
              <a:t>(x) = 4x+3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34289" name="Object 145">
            <a:extLst>
              <a:ext uri="{FF2B5EF4-FFF2-40B4-BE49-F238E27FC236}">
                <a16:creationId xmlns:a16="http://schemas.microsoft.com/office/drawing/2014/main" id="{C2147D0E-1206-46CC-A47D-78B32035B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9675" y="2492375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2492375"/>
                        <a:ext cx="22860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93" name="Object 149">
            <a:extLst>
              <a:ext uri="{FF2B5EF4-FFF2-40B4-BE49-F238E27FC236}">
                <a16:creationId xmlns:a16="http://schemas.microsoft.com/office/drawing/2014/main" id="{37C6BE97-BEFB-4983-AF93-7B5DAD64FC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2088" y="2457450"/>
          <a:ext cx="1825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0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457450"/>
                        <a:ext cx="182562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94" name="Object 150">
            <a:extLst>
              <a:ext uri="{FF2B5EF4-FFF2-40B4-BE49-F238E27FC236}">
                <a16:creationId xmlns:a16="http://schemas.microsoft.com/office/drawing/2014/main" id="{7D223286-23A4-4811-9AA7-6CD3E6E45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9675" y="2205038"/>
          <a:ext cx="1920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1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2205038"/>
                        <a:ext cx="1920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95" name="Object 151">
            <a:extLst>
              <a:ext uri="{FF2B5EF4-FFF2-40B4-BE49-F238E27FC236}">
                <a16:creationId xmlns:a16="http://schemas.microsoft.com/office/drawing/2014/main" id="{6D56DFC0-8333-49D8-BD8F-154DD081B7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2492375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92375"/>
                        <a:ext cx="22860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97" name="Object 153">
            <a:extLst>
              <a:ext uri="{FF2B5EF4-FFF2-40B4-BE49-F238E27FC236}">
                <a16:creationId xmlns:a16="http://schemas.microsoft.com/office/drawing/2014/main" id="{4FEA9B00-8125-4461-AC34-71413E46C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2528888"/>
          <a:ext cx="182563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3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528888"/>
                        <a:ext cx="182563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98" name="Object 154">
            <a:extLst>
              <a:ext uri="{FF2B5EF4-FFF2-40B4-BE49-F238E27FC236}">
                <a16:creationId xmlns:a16="http://schemas.microsoft.com/office/drawing/2014/main" id="{0493F3CD-1809-4246-9210-C0CF4E9A6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24155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2241550"/>
                        <a:ext cx="1397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99" name="Object 155">
            <a:extLst>
              <a:ext uri="{FF2B5EF4-FFF2-40B4-BE49-F238E27FC236}">
                <a16:creationId xmlns:a16="http://schemas.microsoft.com/office/drawing/2014/main" id="{4693D5EA-785B-4692-9868-C58B47238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2492375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492375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00" name="Object 156">
            <a:extLst>
              <a:ext uri="{FF2B5EF4-FFF2-40B4-BE49-F238E27FC236}">
                <a16:creationId xmlns:a16="http://schemas.microsoft.com/office/drawing/2014/main" id="{77A34716-CE09-4428-B3E6-482760054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2457450"/>
          <a:ext cx="182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" name="Equation" r:id="rId17" imgW="126720" imgH="164880" progId="Equation.DSMT4">
                  <p:embed/>
                </p:oleObj>
              </mc:Choice>
              <mc:Fallback>
                <p:oleObj name="Equation" r:id="rId17" imgW="126720" imgH="164880" progId="Equation.DSMT4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57450"/>
                        <a:ext cx="182563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01" name="Object 157">
            <a:extLst>
              <a:ext uri="{FF2B5EF4-FFF2-40B4-BE49-F238E27FC236}">
                <a16:creationId xmlns:a16="http://schemas.microsoft.com/office/drawing/2014/main" id="{8530628F-475E-4FD5-BF67-8388445D3F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2168525"/>
          <a:ext cx="163512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" name="Equation" r:id="rId19" imgW="139680" imgH="177480" progId="Equation.DSMT4">
                  <p:embed/>
                </p:oleObj>
              </mc:Choice>
              <mc:Fallback>
                <p:oleObj name="Equation" r:id="rId19" imgW="139680" imgH="17748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2168525"/>
                        <a:ext cx="163512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02" name="Object 158">
            <a:extLst>
              <a:ext uri="{FF2B5EF4-FFF2-40B4-BE49-F238E27FC236}">
                <a16:creationId xmlns:a16="http://schemas.microsoft.com/office/drawing/2014/main" id="{C31E6FCA-9A78-4A79-B7A7-2A04F7A1F6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457450"/>
          <a:ext cx="23336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" name="Equation" r:id="rId21" imgW="164880" imgH="177480" progId="Equation.DSMT4">
                  <p:embed/>
                </p:oleObj>
              </mc:Choice>
              <mc:Fallback>
                <p:oleObj name="Equation" r:id="rId21" imgW="164880" imgH="17748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457450"/>
                        <a:ext cx="23336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03" name="Object 159">
            <a:extLst>
              <a:ext uri="{FF2B5EF4-FFF2-40B4-BE49-F238E27FC236}">
                <a16:creationId xmlns:a16="http://schemas.microsoft.com/office/drawing/2014/main" id="{5990CFC9-46E2-4DD3-941B-0B5D826FB6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2492375"/>
          <a:ext cx="1825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" name="Equation" r:id="rId23" imgW="126720" imgH="164880" progId="Equation.DSMT4">
                  <p:embed/>
                </p:oleObj>
              </mc:Choice>
              <mc:Fallback>
                <p:oleObj name="Equation" r:id="rId23" imgW="126720" imgH="164880" progId="Equation.DSMT4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92375"/>
                        <a:ext cx="182562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04" name="Object 160">
            <a:extLst>
              <a:ext uri="{FF2B5EF4-FFF2-40B4-BE49-F238E27FC236}">
                <a16:creationId xmlns:a16="http://schemas.microsoft.com/office/drawing/2014/main" id="{9B099FF2-0865-48C0-B5F2-BB63C84458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133600"/>
          <a:ext cx="1905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" name="Equation" r:id="rId25" imgW="139680" imgH="177480" progId="Equation.DSMT4">
                  <p:embed/>
                </p:oleObj>
              </mc:Choice>
              <mc:Fallback>
                <p:oleObj name="Equation" r:id="rId25" imgW="139680" imgH="177480" progId="Equation.DSMT4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190500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305" name="Line 161">
            <a:extLst>
              <a:ext uri="{FF2B5EF4-FFF2-40B4-BE49-F238E27FC236}">
                <a16:creationId xmlns:a16="http://schemas.microsoft.com/office/drawing/2014/main" id="{693B6385-2340-4A2E-BA47-0EF628FCC4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2088" y="3105150"/>
            <a:ext cx="252412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4306" name="Line 162">
            <a:extLst>
              <a:ext uri="{FF2B5EF4-FFF2-40B4-BE49-F238E27FC236}">
                <a16:creationId xmlns:a16="http://schemas.microsoft.com/office/drawing/2014/main" id="{B9831B8D-5F35-46DB-83D3-89852587FB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7988" y="2312988"/>
            <a:ext cx="36512" cy="7921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4309" name="AutoShape 165">
            <a:extLst>
              <a:ext uri="{FF2B5EF4-FFF2-40B4-BE49-F238E27FC236}">
                <a16:creationId xmlns:a16="http://schemas.microsoft.com/office/drawing/2014/main" id="{D9FC7737-CE60-4719-B9E3-C43ADCDC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708275"/>
            <a:ext cx="539750" cy="287338"/>
          </a:xfrm>
          <a:prstGeom prst="wedgeEllipseCallout">
            <a:avLst>
              <a:gd name="adj1" fmla="val 74116"/>
              <a:gd name="adj2" fmla="val 85361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310" name="AutoShape 166">
            <a:extLst>
              <a:ext uri="{FF2B5EF4-FFF2-40B4-BE49-F238E27FC236}">
                <a16:creationId xmlns:a16="http://schemas.microsoft.com/office/drawing/2014/main" id="{974994BF-1318-4182-A0B2-EEC388F6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2565400"/>
            <a:ext cx="719137" cy="360363"/>
          </a:xfrm>
          <a:prstGeom prst="wedgeEllipseCallout">
            <a:avLst>
              <a:gd name="adj1" fmla="val -47569"/>
              <a:gd name="adj2" fmla="val 45153"/>
            </a:avLst>
          </a:prstGeom>
          <a:solidFill>
            <a:srgbClr val="FF0066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4311" name="Object 167">
            <a:extLst>
              <a:ext uri="{FF2B5EF4-FFF2-40B4-BE49-F238E27FC236}">
                <a16:creationId xmlns:a16="http://schemas.microsoft.com/office/drawing/2014/main" id="{C2A62BD4-CAF2-4D27-8E48-7401195D8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2338" y="2744788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1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744788"/>
                        <a:ext cx="2032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12" name="Object 168">
            <a:extLst>
              <a:ext uri="{FF2B5EF4-FFF2-40B4-BE49-F238E27FC236}">
                <a16:creationId xmlns:a16="http://schemas.microsoft.com/office/drawing/2014/main" id="{5C182765-2E6B-4106-91E8-BA1336751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8350" y="2636838"/>
          <a:ext cx="19367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2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0" name="Objec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2636838"/>
                        <a:ext cx="19367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313" name="Line 169">
            <a:extLst>
              <a:ext uri="{FF2B5EF4-FFF2-40B4-BE49-F238E27FC236}">
                <a16:creationId xmlns:a16="http://schemas.microsoft.com/office/drawing/2014/main" id="{302FA4A7-CD1F-49BF-B930-190110267D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9700" y="2708275"/>
            <a:ext cx="287338" cy="0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4314" name="Line 170">
            <a:extLst>
              <a:ext uri="{FF2B5EF4-FFF2-40B4-BE49-F238E27FC236}">
                <a16:creationId xmlns:a16="http://schemas.microsoft.com/office/drawing/2014/main" id="{405D37B8-1FB5-4B85-B7AC-4FE3C13EA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1916113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4315" name="AutoShape 171">
            <a:extLst>
              <a:ext uri="{FF2B5EF4-FFF2-40B4-BE49-F238E27FC236}">
                <a16:creationId xmlns:a16="http://schemas.microsoft.com/office/drawing/2014/main" id="{0569FF86-BB2E-47DA-B3D8-FE4A9354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700213"/>
            <a:ext cx="468313" cy="323850"/>
          </a:xfrm>
          <a:prstGeom prst="wedgeRoundRectCallout">
            <a:avLst>
              <a:gd name="adj1" fmla="val 103898"/>
              <a:gd name="adj2" fmla="val 9315"/>
              <a:gd name="adj3" fmla="val 16667"/>
            </a:avLst>
          </a:prstGeom>
          <a:solidFill>
            <a:srgbClr val="FF006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316" name="AutoShape 172">
            <a:extLst>
              <a:ext uri="{FF2B5EF4-FFF2-40B4-BE49-F238E27FC236}">
                <a16:creationId xmlns:a16="http://schemas.microsoft.com/office/drawing/2014/main" id="{7E742F50-CEE4-4C8D-BEBE-E0054A8A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2241550"/>
            <a:ext cx="503238" cy="249238"/>
          </a:xfrm>
          <a:prstGeom prst="wedgeRoundRectCallout">
            <a:avLst>
              <a:gd name="adj1" fmla="val -61042"/>
              <a:gd name="adj2" fmla="val 16241"/>
              <a:gd name="adj3" fmla="val 16667"/>
            </a:avLst>
          </a:prstGeom>
          <a:solidFill>
            <a:srgbClr val="FF006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317" name="AutoShape 173">
            <a:extLst>
              <a:ext uri="{FF2B5EF4-FFF2-40B4-BE49-F238E27FC236}">
                <a16:creationId xmlns:a16="http://schemas.microsoft.com/office/drawing/2014/main" id="{F23F66BB-43F1-4099-B27F-01524DEB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1916113"/>
            <a:ext cx="466725" cy="288925"/>
          </a:xfrm>
          <a:prstGeom prst="wedgeRoundRectCallout">
            <a:avLst>
              <a:gd name="adj1" fmla="val -60884"/>
              <a:gd name="adj2" fmla="val 128569"/>
              <a:gd name="adj3" fmla="val 16667"/>
            </a:avLst>
          </a:prstGeom>
          <a:solidFill>
            <a:srgbClr val="E6ACA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318" name="Line 174">
            <a:extLst>
              <a:ext uri="{FF2B5EF4-FFF2-40B4-BE49-F238E27FC236}">
                <a16:creationId xmlns:a16="http://schemas.microsoft.com/office/drawing/2014/main" id="{DB3F8AB9-7E1A-4023-8D64-7CB6913F7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889250"/>
            <a:ext cx="32385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4319" name="Line 175">
            <a:extLst>
              <a:ext uri="{FF2B5EF4-FFF2-40B4-BE49-F238E27FC236}">
                <a16:creationId xmlns:a16="http://schemas.microsoft.com/office/drawing/2014/main" id="{3877B291-A74A-4150-8933-BB1D8059D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889250"/>
            <a:ext cx="0" cy="144463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4321" name="AutoShape 177">
            <a:extLst>
              <a:ext uri="{FF2B5EF4-FFF2-40B4-BE49-F238E27FC236}">
                <a16:creationId xmlns:a16="http://schemas.microsoft.com/office/drawing/2014/main" id="{2F5BD728-04EA-4BBB-A800-3820A1890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2852738"/>
            <a:ext cx="468312" cy="287337"/>
          </a:xfrm>
          <a:prstGeom prst="wedgeRoundRectCallout">
            <a:avLst>
              <a:gd name="adj1" fmla="val 92713"/>
              <a:gd name="adj2" fmla="val -32875"/>
              <a:gd name="adj3" fmla="val 16667"/>
            </a:avLst>
          </a:prstGeom>
          <a:solidFill>
            <a:srgbClr val="FF006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322" name="AutoShape 178">
            <a:extLst>
              <a:ext uri="{FF2B5EF4-FFF2-40B4-BE49-F238E27FC236}">
                <a16:creationId xmlns:a16="http://schemas.microsoft.com/office/drawing/2014/main" id="{C2479271-65BC-4F32-AC13-9F95B46A0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636838"/>
            <a:ext cx="431800" cy="252412"/>
          </a:xfrm>
          <a:prstGeom prst="wedgeEllipseCallout">
            <a:avLst>
              <a:gd name="adj1" fmla="val -100000"/>
              <a:gd name="adj2" fmla="val 82074"/>
            </a:avLst>
          </a:prstGeom>
          <a:solidFill>
            <a:srgbClr val="FF006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ar-SA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34323" name="Object 179">
            <a:extLst>
              <a:ext uri="{FF2B5EF4-FFF2-40B4-BE49-F238E27FC236}">
                <a16:creationId xmlns:a16="http://schemas.microsoft.com/office/drawing/2014/main" id="{F54E05B8-694A-416F-A791-701E99BC3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1952625"/>
          <a:ext cx="17303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3" name="Equation" r:id="rId31" imgW="126720" imgH="177480" progId="Equation.DSMT4">
                  <p:embed/>
                </p:oleObj>
              </mc:Choice>
              <mc:Fallback>
                <p:oleObj name="Equation" r:id="rId31" imgW="126720" imgH="177480" progId="Equation.DSMT4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52625"/>
                        <a:ext cx="173038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24" name="Object 180">
            <a:extLst>
              <a:ext uri="{FF2B5EF4-FFF2-40B4-BE49-F238E27FC236}">
                <a16:creationId xmlns:a16="http://schemas.microsoft.com/office/drawing/2014/main" id="{0829B1BF-DABC-43D8-8B0D-2D480ABC06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2852738"/>
          <a:ext cx="246062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4" name="Equation" r:id="rId33" imgW="203040" imgH="164880" progId="Equation.DSMT4">
                  <p:embed/>
                </p:oleObj>
              </mc:Choice>
              <mc:Fallback>
                <p:oleObj name="Equation" r:id="rId33" imgW="203040" imgH="164880" progId="Equation.DSMT4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52738"/>
                        <a:ext cx="246062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25" name="Object 181">
            <a:extLst>
              <a:ext uri="{FF2B5EF4-FFF2-40B4-BE49-F238E27FC236}">
                <a16:creationId xmlns:a16="http://schemas.microsoft.com/office/drawing/2014/main" id="{ED7EEBA9-ADBC-41FC-A059-4E53BBFE9E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2673350"/>
          <a:ext cx="3603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5" name="Equation" r:id="rId35" imgW="330120" imgH="203040" progId="Equation.DSMT4">
                  <p:embed/>
                </p:oleObj>
              </mc:Choice>
              <mc:Fallback>
                <p:oleObj name="Equation" r:id="rId35" imgW="330120" imgH="20304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673350"/>
                        <a:ext cx="360363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26" name="Object 182">
            <a:extLst>
              <a:ext uri="{FF2B5EF4-FFF2-40B4-BE49-F238E27FC236}">
                <a16:creationId xmlns:a16="http://schemas.microsoft.com/office/drawing/2014/main" id="{3FC55248-BDDC-4B7E-9A45-34BEDB81E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1700213"/>
          <a:ext cx="1857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6" name="Equation" r:id="rId37" imgW="114120" imgH="177480" progId="Equation.DSMT4">
                  <p:embed/>
                </p:oleObj>
              </mc:Choice>
              <mc:Fallback>
                <p:oleObj name="Equation" r:id="rId37" imgW="114120" imgH="177480" progId="Equation.DSMT4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1700213"/>
                        <a:ext cx="18573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27" name="Object 183">
            <a:extLst>
              <a:ext uri="{FF2B5EF4-FFF2-40B4-BE49-F238E27FC236}">
                <a16:creationId xmlns:a16="http://schemas.microsoft.com/office/drawing/2014/main" id="{587AF78E-4EF2-4169-A777-184C4C0266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9450" y="2241550"/>
          <a:ext cx="182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7" name="Equation" r:id="rId39" imgW="126720" imgH="164880" progId="Equation.DSMT4">
                  <p:embed/>
                </p:oleObj>
              </mc:Choice>
              <mc:Fallback>
                <p:oleObj name="Equation" r:id="rId39" imgW="126720" imgH="164880" progId="Equation.DSMT4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241550"/>
                        <a:ext cx="182563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9" name="Object 184">
            <a:extLst>
              <a:ext uri="{FF2B5EF4-FFF2-40B4-BE49-F238E27FC236}">
                <a16:creationId xmlns:a16="http://schemas.microsoft.com/office/drawing/2014/main" id="{5F24A1F7-EA8C-4C60-9BA6-698C595ED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8" name="Equation" r:id="rId41" imgW="914400" imgH="198720" progId="Equation.DSMT4">
                  <p:embed/>
                </p:oleObj>
              </mc:Choice>
              <mc:Fallback>
                <p:oleObj name="Equation" r:id="rId41" imgW="914400" imgH="198720" progId="Equation.DSMT4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4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42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2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3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2000"/>
                                        <p:tgtEl>
                                          <p:spTgt spid="13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3000"/>
                                        <p:tgtEl>
                                          <p:spTgt spid="13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3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3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3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2000"/>
                                        <p:tgtEl>
                                          <p:spTgt spid="13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3000"/>
                                        <p:tgtEl>
                                          <p:spTgt spid="13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4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34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3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3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3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3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3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3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3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3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3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3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3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3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3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3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3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3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3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3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3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3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3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3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13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3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3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3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34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34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3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3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3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3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13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2000"/>
                                        <p:tgtEl>
                                          <p:spTgt spid="13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3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3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3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3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13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3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3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3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3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3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/>
      <p:bldP spid="134241" grpId="0"/>
      <p:bldP spid="134285" grpId="0"/>
      <p:bldP spid="134286" grpId="0"/>
      <p:bldP spid="134287" grpId="0"/>
      <p:bldP spid="134288" grpId="0"/>
      <p:bldP spid="134309" grpId="0" animBg="1"/>
      <p:bldP spid="134310" grpId="0" animBg="1"/>
      <p:bldP spid="134315" grpId="0" animBg="1"/>
      <p:bldP spid="134316" grpId="0" animBg="1"/>
      <p:bldP spid="134317" grpId="0" animBg="1"/>
      <p:bldP spid="134321" grpId="0" animBg="1"/>
      <p:bldP spid="134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BE15939A-07DA-4656-B065-375CD33F4E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00438"/>
            <a:ext cx="9144000" cy="3357562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 sz="2800"/>
              <a:t>                                </a:t>
            </a:r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</a:t>
            </a:r>
          </a:p>
          <a:p>
            <a:pPr eaLnBrk="1" hangingPunct="1">
              <a:buFontTx/>
              <a:buNone/>
            </a:pPr>
            <a:r>
              <a:rPr lang="ar-DZ" altLang="fr-FR" sz="2800"/>
              <a:t>                                   </a:t>
            </a:r>
          </a:p>
          <a:p>
            <a:pPr eaLnBrk="1" hangingPunct="1">
              <a:buFontTx/>
              <a:buNone/>
            </a:pPr>
            <a:r>
              <a:rPr lang="ar-DZ" altLang="fr-FR" sz="2800"/>
              <a:t> </a:t>
            </a:r>
            <a:endParaRPr lang="fr-FR" altLang="fr-FR" sz="2800"/>
          </a:p>
        </p:txBody>
      </p:sp>
      <p:sp>
        <p:nvSpPr>
          <p:cNvPr id="66564" name="WordArt 4">
            <a:extLst>
              <a:ext uri="{FF2B5EF4-FFF2-40B4-BE49-F238E27FC236}">
                <a16:creationId xmlns:a16="http://schemas.microsoft.com/office/drawing/2014/main" id="{D743E1B8-57A2-4A37-BE9E-95DE734FC3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76713" y="0"/>
            <a:ext cx="2768600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1- الدالة الخطية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582" name="Group 22">
            <a:extLst>
              <a:ext uri="{FF2B5EF4-FFF2-40B4-BE49-F238E27FC236}">
                <a16:creationId xmlns:a16="http://schemas.microsoft.com/office/drawing/2014/main" id="{B8BA69C3-4F12-48F0-9077-739C603F905D}"/>
              </a:ext>
            </a:extLst>
          </p:cNvPr>
          <p:cNvGraphicFramePr>
            <a:graphicFrameLocks noGrp="1"/>
          </p:cNvGraphicFramePr>
          <p:nvPr/>
        </p:nvGraphicFramePr>
        <p:xfrm>
          <a:off x="1439863" y="1341438"/>
          <a:ext cx="7235825" cy="2051050"/>
        </p:xfrm>
        <a:graphic>
          <a:graphicData uri="http://schemas.openxmlformats.org/drawingml/2006/table">
            <a:tbl>
              <a:tblPr rtl="1"/>
              <a:tblGrid>
                <a:gridCol w="723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10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573" name="WordArt 13">
            <a:extLst>
              <a:ext uri="{FF2B5EF4-FFF2-40B4-BE49-F238E27FC236}">
                <a16:creationId xmlns:a16="http://schemas.microsoft.com/office/drawing/2014/main" id="{1B654AEF-B578-46B5-A514-D1A814F6B3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368300"/>
            <a:ext cx="949325" cy="9080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تعريف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6574" name="Object 14">
            <a:extLst>
              <a:ext uri="{FF2B5EF4-FFF2-40B4-BE49-F238E27FC236}">
                <a16:creationId xmlns:a16="http://schemas.microsoft.com/office/drawing/2014/main" id="{6587DC75-7878-4D87-BBDC-39B967171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376363"/>
          <a:ext cx="431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152280" imgH="126720" progId="Equation.DSMT4">
                  <p:embed/>
                </p:oleObj>
              </mc:Choice>
              <mc:Fallback>
                <p:oleObj name="Equation" r:id="rId3" imgW="152280" imgH="126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376363"/>
                        <a:ext cx="431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5" name="Object 15">
            <a:extLst>
              <a:ext uri="{FF2B5EF4-FFF2-40B4-BE49-F238E27FC236}">
                <a16:creationId xmlns:a16="http://schemas.microsoft.com/office/drawing/2014/main" id="{A7DCBF01-CB9C-414B-9A15-E65417571C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1376363"/>
          <a:ext cx="7556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203040" imgH="139680" progId="Equation.DSMT4">
                  <p:embed/>
                </p:oleObj>
              </mc:Choice>
              <mc:Fallback>
                <p:oleObj name="Equation" r:id="rId5" imgW="203040" imgH="1396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376363"/>
                        <a:ext cx="7556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6" name="Rectangle 16">
            <a:extLst>
              <a:ext uri="{FF2B5EF4-FFF2-40B4-BE49-F238E27FC236}">
                <a16:creationId xmlns:a16="http://schemas.microsoft.com/office/drawing/2014/main" id="{25ABA2B9-7732-4F05-8AAD-25AB90CBE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1341438"/>
            <a:ext cx="20970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أرفقنا كل عدد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77" name="Rectangle 17">
            <a:extLst>
              <a:ext uri="{FF2B5EF4-FFF2-40B4-BE49-F238E27FC236}">
                <a16:creationId xmlns:a16="http://schemas.microsoft.com/office/drawing/2014/main" id="{945CCC8E-586B-4FCD-B4AF-BF789E0D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304925"/>
            <a:ext cx="9540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بالجداء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78" name="Rectangle 18">
            <a:extLst>
              <a:ext uri="{FF2B5EF4-FFF2-40B4-BE49-F238E27FC236}">
                <a16:creationId xmlns:a16="http://schemas.microsoft.com/office/drawing/2014/main" id="{52358C9E-E883-4F96-A7E2-2238B1795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304925"/>
            <a:ext cx="1406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معطى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79" name="Rectangle 19">
            <a:extLst>
              <a:ext uri="{FF2B5EF4-FFF2-40B4-BE49-F238E27FC236}">
                <a16:creationId xmlns:a16="http://schemas.microsoft.com/office/drawing/2014/main" id="{AB1E2DF2-B05A-43F2-8CA5-1DEB74887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304925"/>
            <a:ext cx="714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580" name="Object 20">
            <a:extLst>
              <a:ext uri="{FF2B5EF4-FFF2-40B4-BE49-F238E27FC236}">
                <a16:creationId xmlns:a16="http://schemas.microsoft.com/office/drawing/2014/main" id="{97FC6876-72DF-4242-BC89-E1749B118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888" y="1341438"/>
          <a:ext cx="4254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1341438"/>
                        <a:ext cx="4254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1" name="Rectangle 21">
            <a:extLst>
              <a:ext uri="{FF2B5EF4-FFF2-40B4-BE49-F238E27FC236}">
                <a16:creationId xmlns:a16="http://schemas.microsoft.com/office/drawing/2014/main" id="{7F99ADF3-1C38-4172-BFCC-551DF804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1773238"/>
            <a:ext cx="3297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نكون قد عرفنا دالة خطية 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83" name="Rectangle 23">
            <a:extLst>
              <a:ext uri="{FF2B5EF4-FFF2-40B4-BE49-F238E27FC236}">
                <a16:creationId xmlns:a16="http://schemas.microsoft.com/office/drawing/2014/main" id="{FEDA0CC5-27CB-46D3-9356-B364F0FE3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276475"/>
            <a:ext cx="1408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نرمز لها 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584" name="Object 24">
            <a:extLst>
              <a:ext uri="{FF2B5EF4-FFF2-40B4-BE49-F238E27FC236}">
                <a16:creationId xmlns:a16="http://schemas.microsoft.com/office/drawing/2014/main" id="{9B1D3016-9D42-4BB6-A460-7BE0F50982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9588" y="2312988"/>
          <a:ext cx="9001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312988"/>
                        <a:ext cx="9001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5" name="Line 25">
            <a:extLst>
              <a:ext uri="{FF2B5EF4-FFF2-40B4-BE49-F238E27FC236}">
                <a16:creationId xmlns:a16="http://schemas.microsoft.com/office/drawing/2014/main" id="{41964D29-3E08-47A3-B4EC-7E38D6330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1750" y="2600325"/>
            <a:ext cx="9001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66586" name="Object 26">
            <a:extLst>
              <a:ext uri="{FF2B5EF4-FFF2-40B4-BE49-F238E27FC236}">
                <a16:creationId xmlns:a16="http://schemas.microsoft.com/office/drawing/2014/main" id="{F4B3383F-789A-4640-A0C4-FFA49A1A1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2312988"/>
          <a:ext cx="6842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1" imgW="203040" imgH="139680" progId="Equation.DSMT4">
                  <p:embed/>
                </p:oleObj>
              </mc:Choice>
              <mc:Fallback>
                <p:oleObj name="Equation" r:id="rId11" imgW="203040" imgH="1396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312988"/>
                        <a:ext cx="684212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7" name="Rectangle 27">
            <a:extLst>
              <a:ext uri="{FF2B5EF4-FFF2-40B4-BE49-F238E27FC236}">
                <a16:creationId xmlns:a16="http://schemas.microsoft.com/office/drawing/2014/main" id="{D5660DAC-FCFB-49F2-9F1C-6174EF16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565400"/>
            <a:ext cx="96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نسمي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588" name="Object 28">
            <a:extLst>
              <a:ext uri="{FF2B5EF4-FFF2-40B4-BE49-F238E27FC236}">
                <a16:creationId xmlns:a16="http://schemas.microsoft.com/office/drawing/2014/main" id="{EB259530-CD0B-4892-AF10-0E424276F3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2708275"/>
          <a:ext cx="9001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3" imgW="393480" imgH="253800" progId="Equation.DSMT4">
                  <p:embed/>
                </p:oleObj>
              </mc:Choice>
              <mc:Fallback>
                <p:oleObj name="Equation" r:id="rId13" imgW="393480" imgH="253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2708275"/>
                        <a:ext cx="90011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9" name="Rectangle 29">
            <a:extLst>
              <a:ext uri="{FF2B5EF4-FFF2-40B4-BE49-F238E27FC236}">
                <a16:creationId xmlns:a16="http://schemas.microsoft.com/office/drawing/2014/main" id="{FCCB1707-6B79-442D-AD51-13BF3FA03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2565400"/>
            <a:ext cx="11668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590" name="Object 30">
            <a:extLst>
              <a:ext uri="{FF2B5EF4-FFF2-40B4-BE49-F238E27FC236}">
                <a16:creationId xmlns:a16="http://schemas.microsoft.com/office/drawing/2014/main" id="{48269CE6-89B8-4806-B940-E92E6AA20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852738"/>
          <a:ext cx="468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852738"/>
                        <a:ext cx="4683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1" name="Rectangle 31">
            <a:extLst>
              <a:ext uri="{FF2B5EF4-FFF2-40B4-BE49-F238E27FC236}">
                <a16:creationId xmlns:a16="http://schemas.microsoft.com/office/drawing/2014/main" id="{852406C0-981D-4DDC-B01A-FCA4E3AA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2805113"/>
            <a:ext cx="9191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592" name="Object 32">
            <a:extLst>
              <a:ext uri="{FF2B5EF4-FFF2-40B4-BE49-F238E27FC236}">
                <a16:creationId xmlns:a16="http://schemas.microsoft.com/office/drawing/2014/main" id="{62C7CDA6-3DDB-41D2-A204-A3F9012A5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2816225"/>
          <a:ext cx="465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816225"/>
                        <a:ext cx="465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3" name="Rectangle 33">
            <a:extLst>
              <a:ext uri="{FF2B5EF4-FFF2-40B4-BE49-F238E27FC236}">
                <a16:creationId xmlns:a16="http://schemas.microsoft.com/office/drawing/2014/main" id="{FD1E3424-E048-40F6-AFEF-29B3D0BE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2673350"/>
            <a:ext cx="12795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ونكتب</a:t>
            </a:r>
            <a:r>
              <a:rPr lang="ar-DZ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594" name="Object 34">
            <a:extLst>
              <a:ext uri="{FF2B5EF4-FFF2-40B4-BE49-F238E27FC236}">
                <a16:creationId xmlns:a16="http://schemas.microsoft.com/office/drawing/2014/main" id="{7A3F15E9-3661-4202-B9B2-BFD0CC682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2744788"/>
          <a:ext cx="17287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9" imgW="698400" imgH="253800" progId="Equation.DSMT4">
                  <p:embed/>
                </p:oleObj>
              </mc:Choice>
              <mc:Fallback>
                <p:oleObj name="Equation" r:id="rId19" imgW="698400" imgH="253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744788"/>
                        <a:ext cx="1728787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5" name="WordArt 35" descr="Rayures étroites verticales">
            <a:extLst>
              <a:ext uri="{FF2B5EF4-FFF2-40B4-BE49-F238E27FC236}">
                <a16:creationId xmlns:a16="http://schemas.microsoft.com/office/drawing/2014/main" id="{5DD30F38-8966-4743-95A9-13984ED232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3176588"/>
            <a:ext cx="900112" cy="12303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مثال :</a:t>
            </a:r>
            <a:endParaRPr lang="fr-FR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66596" name="Rectangle 36">
            <a:extLst>
              <a:ext uri="{FF2B5EF4-FFF2-40B4-BE49-F238E27FC236}">
                <a16:creationId xmlns:a16="http://schemas.microsoft.com/office/drawing/2014/main" id="{2C3B8A83-D9C4-49C4-AEDE-FAAE9A32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3716338"/>
            <a:ext cx="3267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التي ترفق كل عدد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597" name="Object 37">
            <a:extLst>
              <a:ext uri="{FF2B5EF4-FFF2-40B4-BE49-F238E27FC236}">
                <a16:creationId xmlns:a16="http://schemas.microsoft.com/office/drawing/2014/main" id="{B947A1E7-211C-42B6-A246-3AEB39397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6713" y="3795713"/>
          <a:ext cx="5032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21" imgW="152280" imgH="126720" progId="Equation.DSMT4">
                  <p:embed/>
                </p:oleObj>
              </mc:Choice>
              <mc:Fallback>
                <p:oleObj name="Equation" r:id="rId21" imgW="152280" imgH="12672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795713"/>
                        <a:ext cx="5032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8" name="Rectangle 38">
            <a:extLst>
              <a:ext uri="{FF2B5EF4-FFF2-40B4-BE49-F238E27FC236}">
                <a16:creationId xmlns:a16="http://schemas.microsoft.com/office/drawing/2014/main" id="{7E2CE22E-615B-48AC-AA20-049C22713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752850"/>
            <a:ext cx="11604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بضعفه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99" name="Rectangle 39">
            <a:extLst>
              <a:ext uri="{FF2B5EF4-FFF2-40B4-BE49-F238E27FC236}">
                <a16:creationId xmlns:a16="http://schemas.microsoft.com/office/drawing/2014/main" id="{1A31D9DE-8648-479F-AF9A-E5CDE9B2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752850"/>
            <a:ext cx="2219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 دالة خطية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600" name="Rectangle 40">
            <a:extLst>
              <a:ext uri="{FF2B5EF4-FFF2-40B4-BE49-F238E27FC236}">
                <a16:creationId xmlns:a16="http://schemas.microsoft.com/office/drawing/2014/main" id="{D25232FF-CA18-463E-9796-A2449916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437063"/>
            <a:ext cx="18145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نرمز لها بـ :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01" name="Object 41">
            <a:extLst>
              <a:ext uri="{FF2B5EF4-FFF2-40B4-BE49-F238E27FC236}">
                <a16:creationId xmlns:a16="http://schemas.microsoft.com/office/drawing/2014/main" id="{446B94D3-1F58-4F74-84D3-8E815C863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4545013"/>
          <a:ext cx="1152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23" imgW="342720" imgH="177480" progId="Equation.DSMT4">
                  <p:embed/>
                </p:oleObj>
              </mc:Choice>
              <mc:Fallback>
                <p:oleObj name="Equation" r:id="rId23" imgW="342720" imgH="177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545013"/>
                        <a:ext cx="1152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02" name="Line 42">
            <a:extLst>
              <a:ext uri="{FF2B5EF4-FFF2-40B4-BE49-F238E27FC236}">
                <a16:creationId xmlns:a16="http://schemas.microsoft.com/office/drawing/2014/main" id="{B6A9B467-56F7-48A7-868F-B9C775C81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833938"/>
            <a:ext cx="1223963" cy="34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66603" name="Object 43">
            <a:extLst>
              <a:ext uri="{FF2B5EF4-FFF2-40B4-BE49-F238E27FC236}">
                <a16:creationId xmlns:a16="http://schemas.microsoft.com/office/drawing/2014/main" id="{34B451AC-F168-4855-9B19-1D6574BDD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2492375"/>
          <a:ext cx="63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25" imgW="63360" imgH="203040" progId="Equation.DSMT4">
                  <p:embed/>
                </p:oleObj>
              </mc:Choice>
              <mc:Fallback>
                <p:oleObj name="Equation" r:id="rId25" imgW="63360" imgH="2030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92375"/>
                        <a:ext cx="63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4" name="Object 44">
            <a:extLst>
              <a:ext uri="{FF2B5EF4-FFF2-40B4-BE49-F238E27FC236}">
                <a16:creationId xmlns:a16="http://schemas.microsoft.com/office/drawing/2014/main" id="{78E60CEF-41A7-4286-9B5A-058FEB501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5488" y="4760913"/>
          <a:ext cx="63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27" imgW="63360" imgH="203040" progId="Equation.DSMT4">
                  <p:embed/>
                </p:oleObj>
              </mc:Choice>
              <mc:Fallback>
                <p:oleObj name="Equation" r:id="rId27" imgW="63360" imgH="2030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4760913"/>
                        <a:ext cx="63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9" name="Object 49">
            <a:extLst>
              <a:ext uri="{FF2B5EF4-FFF2-40B4-BE49-F238E27FC236}">
                <a16:creationId xmlns:a16="http://schemas.microsoft.com/office/drawing/2014/main" id="{4E48E1D9-7414-4098-A78A-DB5A5F042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4581525"/>
          <a:ext cx="6477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29" imgW="228600" imgH="164880" progId="Equation.DSMT4">
                  <p:embed/>
                </p:oleObj>
              </mc:Choice>
              <mc:Fallback>
                <p:oleObj name="Equation" r:id="rId29" imgW="228600" imgH="1648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581525"/>
                        <a:ext cx="6477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10" name="Rectangle 50">
            <a:extLst>
              <a:ext uri="{FF2B5EF4-FFF2-40B4-BE49-F238E27FC236}">
                <a16:creationId xmlns:a16="http://schemas.microsoft.com/office/drawing/2014/main" id="{AC6A6BF7-C16B-410B-838C-60A2DF7DB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013325"/>
            <a:ext cx="10175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11" name="Object 51">
            <a:extLst>
              <a:ext uri="{FF2B5EF4-FFF2-40B4-BE49-F238E27FC236}">
                <a16:creationId xmlns:a16="http://schemas.microsoft.com/office/drawing/2014/main" id="{9506CC8C-7B7E-4B11-B713-C33BEF8F4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5" y="5013325"/>
          <a:ext cx="6111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1" imgW="190440" imgH="164880" progId="Equation.DSMT4">
                  <p:embed/>
                </p:oleObj>
              </mc:Choice>
              <mc:Fallback>
                <p:oleObj name="Equation" r:id="rId31" imgW="190440" imgH="1648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5013325"/>
                        <a:ext cx="6111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12" name="Rectangle 52">
            <a:extLst>
              <a:ext uri="{FF2B5EF4-FFF2-40B4-BE49-F238E27FC236}">
                <a16:creationId xmlns:a16="http://schemas.microsoft.com/office/drawing/2014/main" id="{0033B735-C69A-4D00-8846-CE405EEC7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5084763"/>
            <a:ext cx="9191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13" name="Object 53">
            <a:extLst>
              <a:ext uri="{FF2B5EF4-FFF2-40B4-BE49-F238E27FC236}">
                <a16:creationId xmlns:a16="http://schemas.microsoft.com/office/drawing/2014/main" id="{FE226915-C8C0-4FE5-A0E2-7519AE729D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013" y="5084763"/>
          <a:ext cx="4175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3" imgW="152280" imgH="164880" progId="Equation.DSMT4">
                  <p:embed/>
                </p:oleObj>
              </mc:Choice>
              <mc:Fallback>
                <p:oleObj name="Equation" r:id="rId33" imgW="152280" imgH="1648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5084763"/>
                        <a:ext cx="4175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14" name="Rectangle 54">
            <a:extLst>
              <a:ext uri="{FF2B5EF4-FFF2-40B4-BE49-F238E27FC236}">
                <a16:creationId xmlns:a16="http://schemas.microsoft.com/office/drawing/2014/main" id="{0861115B-11C6-49E8-B163-1A6440B8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13325"/>
            <a:ext cx="6064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15" name="Object 55">
            <a:extLst>
              <a:ext uri="{FF2B5EF4-FFF2-40B4-BE49-F238E27FC236}">
                <a16:creationId xmlns:a16="http://schemas.microsoft.com/office/drawing/2014/main" id="{B5E9ABCB-CC16-4550-9DF6-4BA2D7ACE9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5013325"/>
          <a:ext cx="9001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35" imgW="431640" imgH="253800" progId="Equation.DSMT4">
                  <p:embed/>
                </p:oleObj>
              </mc:Choice>
              <mc:Fallback>
                <p:oleObj name="Equation" r:id="rId35" imgW="431640" imgH="2538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013325"/>
                        <a:ext cx="900112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16" name="Rectangle 56">
            <a:extLst>
              <a:ext uri="{FF2B5EF4-FFF2-40B4-BE49-F238E27FC236}">
                <a16:creationId xmlns:a16="http://schemas.microsoft.com/office/drawing/2014/main" id="{A93EEE45-2D19-4989-96D5-80010CFF1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4905375"/>
            <a:ext cx="5159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17" name="Object 57">
            <a:extLst>
              <a:ext uri="{FF2B5EF4-FFF2-40B4-BE49-F238E27FC236}">
                <a16:creationId xmlns:a16="http://schemas.microsoft.com/office/drawing/2014/main" id="{3D6FF0F3-43BE-4345-B88E-16D69C6A0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5084763"/>
          <a:ext cx="27003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7" imgW="1041120" imgH="253800" progId="Equation.DSMT4">
                  <p:embed/>
                </p:oleObj>
              </mc:Choice>
              <mc:Fallback>
                <p:oleObj name="Equation" r:id="rId37" imgW="1041120" imgH="2538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84763"/>
                        <a:ext cx="2700337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18" name="Object 58">
            <a:extLst>
              <a:ext uri="{FF2B5EF4-FFF2-40B4-BE49-F238E27FC236}">
                <a16:creationId xmlns:a16="http://schemas.microsoft.com/office/drawing/2014/main" id="{8321D2A5-F433-4FC8-BFB7-C1BAFEADB6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5697538"/>
          <a:ext cx="8651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39" imgW="330120" imgH="164880" progId="Equation.DSMT4">
                  <p:embed/>
                </p:oleObj>
              </mc:Choice>
              <mc:Fallback>
                <p:oleObj name="Equation" r:id="rId39" imgW="330120" imgH="1648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697538"/>
                        <a:ext cx="865188" cy="4333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19" name="Rectangle 59">
            <a:extLst>
              <a:ext uri="{FF2B5EF4-FFF2-40B4-BE49-F238E27FC236}">
                <a16:creationId xmlns:a16="http://schemas.microsoft.com/office/drawing/2014/main" id="{6E3F8815-70D8-44BF-846B-D7987622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876925"/>
            <a:ext cx="844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620" name="Rectangle 60">
            <a:extLst>
              <a:ext uri="{FF2B5EF4-FFF2-40B4-BE49-F238E27FC236}">
                <a16:creationId xmlns:a16="http://schemas.microsoft.com/office/drawing/2014/main" id="{E3C8CECB-6CF6-4EA1-B2A1-0F40B8F1D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768975"/>
            <a:ext cx="11668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21" name="Object 61">
            <a:extLst>
              <a:ext uri="{FF2B5EF4-FFF2-40B4-BE49-F238E27FC236}">
                <a16:creationId xmlns:a16="http://schemas.microsoft.com/office/drawing/2014/main" id="{7614264A-9F91-4B07-AFB0-245301DA0E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6021388"/>
          <a:ext cx="4921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41" imgW="190440" imgH="164880" progId="Equation.DSMT4">
                  <p:embed/>
                </p:oleObj>
              </mc:Choice>
              <mc:Fallback>
                <p:oleObj name="Equation" r:id="rId41" imgW="190440" imgH="1648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6021388"/>
                        <a:ext cx="4921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22" name="Rectangle 62">
            <a:extLst>
              <a:ext uri="{FF2B5EF4-FFF2-40B4-BE49-F238E27FC236}">
                <a16:creationId xmlns:a16="http://schemas.microsoft.com/office/drawing/2014/main" id="{86AB3179-1918-4BC8-A701-3CF66B776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5876925"/>
            <a:ext cx="9191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23" name="Object 63">
            <a:extLst>
              <a:ext uri="{FF2B5EF4-FFF2-40B4-BE49-F238E27FC236}">
                <a16:creationId xmlns:a16="http://schemas.microsoft.com/office/drawing/2014/main" id="{9975CAEE-409B-4BDA-AC09-D2C4B4E3ED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5876925"/>
          <a:ext cx="5175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3" imgW="152280" imgH="164880" progId="Equation.DSMT4">
                  <p:embed/>
                </p:oleObj>
              </mc:Choice>
              <mc:Fallback>
                <p:oleObj name="Equation" r:id="rId43" imgW="152280" imgH="1648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76925"/>
                        <a:ext cx="5175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24" name="Rectangle 64">
            <a:extLst>
              <a:ext uri="{FF2B5EF4-FFF2-40B4-BE49-F238E27FC236}">
                <a16:creationId xmlns:a16="http://schemas.microsoft.com/office/drawing/2014/main" id="{94D86456-D922-4C59-A41A-39375CF2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805488"/>
            <a:ext cx="606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6625" name="Object 65">
            <a:extLst>
              <a:ext uri="{FF2B5EF4-FFF2-40B4-BE49-F238E27FC236}">
                <a16:creationId xmlns:a16="http://schemas.microsoft.com/office/drawing/2014/main" id="{54C89AD0-78CB-461C-8A40-1AC4D5934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913438"/>
          <a:ext cx="6064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5" imgW="203040" imgH="164880" progId="Equation.DSMT4">
                  <p:embed/>
                </p:oleObj>
              </mc:Choice>
              <mc:Fallback>
                <p:oleObj name="Equation" r:id="rId45" imgW="203040" imgH="1648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913438"/>
                        <a:ext cx="6064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26" name="Object 66">
            <a:extLst>
              <a:ext uri="{FF2B5EF4-FFF2-40B4-BE49-F238E27FC236}">
                <a16:creationId xmlns:a16="http://schemas.microsoft.com/office/drawing/2014/main" id="{140450D0-1854-492F-ACB4-9E3F420C0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6092825"/>
          <a:ext cx="2508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47" imgW="63360" imgH="75960" progId="Equation.DSMT4">
                  <p:embed/>
                </p:oleObj>
              </mc:Choice>
              <mc:Fallback>
                <p:oleObj name="Equation" r:id="rId47" imgW="63360" imgH="7596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6092825"/>
                        <a:ext cx="2508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8" dur="2000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665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2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3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3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2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2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nimBg="1"/>
      <p:bldP spid="66576" grpId="0"/>
      <p:bldP spid="66577" grpId="0"/>
      <p:bldP spid="66578" grpId="0"/>
      <p:bldP spid="66579" grpId="0"/>
      <p:bldP spid="66581" grpId="0"/>
      <p:bldP spid="66583" grpId="0"/>
      <p:bldP spid="66589" grpId="0"/>
      <p:bldP spid="66591" grpId="0"/>
      <p:bldP spid="66593" grpId="0"/>
      <p:bldP spid="66598" grpId="0"/>
      <p:bldP spid="66599" grpId="0"/>
      <p:bldP spid="66600" grpId="0"/>
      <p:bldP spid="66610" grpId="0"/>
      <p:bldP spid="66612" grpId="0"/>
      <p:bldP spid="66614" grpId="0"/>
      <p:bldP spid="66616" grpId="0"/>
      <p:bldP spid="66619" grpId="0"/>
      <p:bldP spid="66620" grpId="0"/>
      <p:bldP spid="66622" grpId="0"/>
      <p:bldP spid="666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>
            <a:extLst>
              <a:ext uri="{FF2B5EF4-FFF2-40B4-BE49-F238E27FC236}">
                <a16:creationId xmlns:a16="http://schemas.microsoft.com/office/drawing/2014/main" id="{E411E081-69E8-4143-A49C-A20E0D6933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58823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   </a:t>
            </a:r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</a:t>
            </a:r>
          </a:p>
          <a:p>
            <a:pPr eaLnBrk="1" hangingPunct="1">
              <a:buFontTx/>
              <a:buNone/>
            </a:pPr>
            <a:endParaRPr lang="ar-DZ" altLang="fr-FR" sz="2800"/>
          </a:p>
        </p:txBody>
      </p:sp>
      <p:pic>
        <p:nvPicPr>
          <p:cNvPr id="144388" name="Picture 4" descr="مكيف">
            <a:extLst>
              <a:ext uri="{FF2B5EF4-FFF2-40B4-BE49-F238E27FC236}">
                <a16:creationId xmlns:a16="http://schemas.microsoft.com/office/drawing/2014/main" id="{B85F99A0-802A-4DAB-8FDD-F58B2B81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31686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WordArt 5">
            <a:extLst>
              <a:ext uri="{FF2B5EF4-FFF2-40B4-BE49-F238E27FC236}">
                <a16:creationId xmlns:a16="http://schemas.microsoft.com/office/drawing/2014/main" id="{9C684E79-8C00-4460-A7DE-301D00185B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08850" y="0"/>
            <a:ext cx="1835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التمرين الثامن 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A92F1760-EFB3-4CC3-9A03-34FD9959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0"/>
            <a:ext cx="2127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ثمن مكيف هوائي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4391" name="Object 7">
            <a:extLst>
              <a:ext uri="{FF2B5EF4-FFF2-40B4-BE49-F238E27FC236}">
                <a16:creationId xmlns:a16="http://schemas.microsoft.com/office/drawing/2014/main" id="{5E13B298-E32B-4CE2-AFEE-A243ACD564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0"/>
          <a:ext cx="13319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4" imgW="419040" imgH="177480" progId="Equation.DSMT4">
                  <p:embed/>
                </p:oleObj>
              </mc:Choice>
              <mc:Fallback>
                <p:oleObj name="Equation" r:id="rId4" imgW="4190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0"/>
                        <a:ext cx="13319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2" name="Rectangle 8">
            <a:extLst>
              <a:ext uri="{FF2B5EF4-FFF2-40B4-BE49-F238E27FC236}">
                <a16:creationId xmlns:a16="http://schemas.microsoft.com/office/drawing/2014/main" id="{FDA8E867-BF55-4936-BF46-14778857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0"/>
            <a:ext cx="504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4393" name="Rectangle 9">
            <a:extLst>
              <a:ext uri="{FF2B5EF4-FFF2-40B4-BE49-F238E27FC236}">
                <a16:creationId xmlns:a16="http://schemas.microsoft.com/office/drawing/2014/main" id="{BDAC7676-B9D5-4E94-8DAE-61B6597C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363" y="657225"/>
            <a:ext cx="12906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أزداد ثمنه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4394" name="Rectangle 10">
            <a:extLst>
              <a:ext uri="{FF2B5EF4-FFF2-40B4-BE49-F238E27FC236}">
                <a16:creationId xmlns:a16="http://schemas.microsoft.com/office/drawing/2014/main" id="{131BC4B1-DF96-4DA4-8826-6CC8ECD7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84200"/>
            <a:ext cx="344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بـ</a:t>
            </a:r>
          </a:p>
        </p:txBody>
      </p:sp>
      <p:graphicFrame>
        <p:nvGraphicFramePr>
          <p:cNvPr id="144395" name="Object 11">
            <a:extLst>
              <a:ext uri="{FF2B5EF4-FFF2-40B4-BE49-F238E27FC236}">
                <a16:creationId xmlns:a16="http://schemas.microsoft.com/office/drawing/2014/main" id="{D100125D-EC1A-48BF-BF04-02E624571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657225"/>
          <a:ext cx="6842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657225"/>
                        <a:ext cx="6842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Rectangle 12">
            <a:extLst>
              <a:ext uri="{FF2B5EF4-FFF2-40B4-BE49-F238E27FC236}">
                <a16:creationId xmlns:a16="http://schemas.microsoft.com/office/drawing/2014/main" id="{0ECD84AE-5EB4-4496-89AE-DEF9F3BA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620713"/>
            <a:ext cx="1695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،ثم أنخفض 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4397" name="Object 13">
            <a:extLst>
              <a:ext uri="{FF2B5EF4-FFF2-40B4-BE49-F238E27FC236}">
                <a16:creationId xmlns:a16="http://schemas.microsoft.com/office/drawing/2014/main" id="{1B96CAD6-E903-41CD-9428-B638F16AF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620713"/>
          <a:ext cx="6842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20713"/>
                        <a:ext cx="6842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Rectangle 15">
            <a:extLst>
              <a:ext uri="{FF2B5EF4-FFF2-40B4-BE49-F238E27FC236}">
                <a16:creationId xmlns:a16="http://schemas.microsoft.com/office/drawing/2014/main" id="{B2C3E19E-92B2-4224-A602-2402AEF54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196975"/>
            <a:ext cx="3762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ماهو الثمن الجديد لهذا المكيف ؟</a:t>
            </a:r>
          </a:p>
        </p:txBody>
      </p:sp>
      <p:sp>
        <p:nvSpPr>
          <p:cNvPr id="144400" name="WordArt 16">
            <a:extLst>
              <a:ext uri="{FF2B5EF4-FFF2-40B4-BE49-F238E27FC236}">
                <a16:creationId xmlns:a16="http://schemas.microsoft.com/office/drawing/2014/main" id="{43B2DF91-C4F0-437C-92E1-33719C33A2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67700" y="1665288"/>
            <a:ext cx="876300" cy="612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44401" name="Rectangle 17">
            <a:extLst>
              <a:ext uri="{FF2B5EF4-FFF2-40B4-BE49-F238E27FC236}">
                <a16:creationId xmlns:a16="http://schemas.microsoft.com/office/drawing/2014/main" id="{74006771-0CFB-4276-ADDB-82C6CB02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1844675"/>
            <a:ext cx="1016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نرمز 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4402" name="Object 18">
            <a:extLst>
              <a:ext uri="{FF2B5EF4-FFF2-40B4-BE49-F238E27FC236}">
                <a16:creationId xmlns:a16="http://schemas.microsoft.com/office/drawing/2014/main" id="{5EA48BC8-02EA-4B55-884A-62D7CF77B4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1881188"/>
          <a:ext cx="4683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10" imgW="152280" imgH="126720" progId="Equation.DSMT4">
                  <p:embed/>
                </p:oleObj>
              </mc:Choice>
              <mc:Fallback>
                <p:oleObj name="Equation" r:id="rId10" imgW="152280" imgH="1267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1881188"/>
                        <a:ext cx="46831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3" name="Rectangle 19">
            <a:extLst>
              <a:ext uri="{FF2B5EF4-FFF2-40B4-BE49-F238E27FC236}">
                <a16:creationId xmlns:a16="http://schemas.microsoft.com/office/drawing/2014/main" id="{1BCB8AF8-E826-44A1-BD14-5E6503BDB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844675"/>
            <a:ext cx="2816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لثمن المكيف بعد الزيادة</a:t>
            </a:r>
          </a:p>
        </p:txBody>
      </p:sp>
      <p:sp>
        <p:nvSpPr>
          <p:cNvPr id="144404" name="Rectangle 20">
            <a:extLst>
              <a:ext uri="{FF2B5EF4-FFF2-40B4-BE49-F238E27FC236}">
                <a16:creationId xmlns:a16="http://schemas.microsoft.com/office/drawing/2014/main" id="{1CA91564-1732-45E9-9506-77D53B0C7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63" y="2349500"/>
            <a:ext cx="4984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وبـ</a:t>
            </a:r>
          </a:p>
        </p:txBody>
      </p:sp>
      <p:graphicFrame>
        <p:nvGraphicFramePr>
          <p:cNvPr id="144405" name="Object 21">
            <a:extLst>
              <a:ext uri="{FF2B5EF4-FFF2-40B4-BE49-F238E27FC236}">
                <a16:creationId xmlns:a16="http://schemas.microsoft.com/office/drawing/2014/main" id="{FC21D3A3-D688-48C8-BD74-E02A26B7F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2420938"/>
          <a:ext cx="4683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420938"/>
                        <a:ext cx="4683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6" name="Rectangle 22">
            <a:extLst>
              <a:ext uri="{FF2B5EF4-FFF2-40B4-BE49-F238E27FC236}">
                <a16:creationId xmlns:a16="http://schemas.microsoft.com/office/drawing/2014/main" id="{DDF2AAA3-80E5-4783-8F76-4124EDC2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2384425"/>
            <a:ext cx="2439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لثمنه  بعد التخفيض.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4407" name="Rectangle 23">
            <a:extLst>
              <a:ext uri="{FF2B5EF4-FFF2-40B4-BE49-F238E27FC236}">
                <a16:creationId xmlns:a16="http://schemas.microsoft.com/office/drawing/2014/main" id="{575E1595-B123-4D3E-AAC0-61C4AE94F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997200"/>
            <a:ext cx="23907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لحساب الثمن الجديد</a:t>
            </a:r>
          </a:p>
        </p:txBody>
      </p:sp>
      <p:sp>
        <p:nvSpPr>
          <p:cNvPr id="144408" name="Rectangle 24">
            <a:extLst>
              <a:ext uri="{FF2B5EF4-FFF2-40B4-BE49-F238E27FC236}">
                <a16:creationId xmlns:a16="http://schemas.microsoft.com/office/drawing/2014/main" id="{13E43248-28B9-41C3-A8B6-83434E3B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997200"/>
            <a:ext cx="3544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</a:t>
            </a:r>
            <a:r>
              <a:rPr lang="ar-DZ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نحسب أولا الثمن بعد الزيادة</a:t>
            </a:r>
            <a:endParaRPr lang="fr-FR" sz="28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4409" name="Object 25">
            <a:extLst>
              <a:ext uri="{FF2B5EF4-FFF2-40B4-BE49-F238E27FC236}">
                <a16:creationId xmlns:a16="http://schemas.microsoft.com/office/drawing/2014/main" id="{5C980CB2-7577-4FFA-B84D-3306629B2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8288" y="3068638"/>
          <a:ext cx="431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14" imgW="152280" imgH="126720" progId="Equation.DSMT4">
                  <p:embed/>
                </p:oleObj>
              </mc:Choice>
              <mc:Fallback>
                <p:oleObj name="Equation" r:id="rId14" imgW="152280" imgH="126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3068638"/>
                        <a:ext cx="4318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0" name="Object 26">
            <a:extLst>
              <a:ext uri="{FF2B5EF4-FFF2-40B4-BE49-F238E27FC236}">
                <a16:creationId xmlns:a16="http://schemas.microsoft.com/office/drawing/2014/main" id="{EB1F7F2E-84DA-47A4-809F-9751AEA68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3608388"/>
          <a:ext cx="28082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16" imgW="1371600" imgH="431640" progId="Equation.DSMT4">
                  <p:embed/>
                </p:oleObj>
              </mc:Choice>
              <mc:Fallback>
                <p:oleObj name="Equation" r:id="rId16" imgW="137160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608388"/>
                        <a:ext cx="280828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11" name="Rectangle 27">
            <a:extLst>
              <a:ext uri="{FF2B5EF4-FFF2-40B4-BE49-F238E27FC236}">
                <a16:creationId xmlns:a16="http://schemas.microsoft.com/office/drawing/2014/main" id="{174A0E00-0AE7-4761-BBA1-97BB1134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3789363"/>
            <a:ext cx="895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</a:p>
        </p:txBody>
      </p:sp>
      <p:graphicFrame>
        <p:nvGraphicFramePr>
          <p:cNvPr id="144412" name="Object 28">
            <a:extLst>
              <a:ext uri="{FF2B5EF4-FFF2-40B4-BE49-F238E27FC236}">
                <a16:creationId xmlns:a16="http://schemas.microsoft.com/office/drawing/2014/main" id="{57D2F5F4-4726-4814-B80F-C9B058F43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3860800"/>
          <a:ext cx="23050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18" imgW="1041120" imgH="203040" progId="Equation.DSMT4">
                  <p:embed/>
                </p:oleObj>
              </mc:Choice>
              <mc:Fallback>
                <p:oleObj name="Equation" r:id="rId18" imgW="104112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860800"/>
                        <a:ext cx="23050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13" name="Rectangle 29">
            <a:extLst>
              <a:ext uri="{FF2B5EF4-FFF2-40B4-BE49-F238E27FC236}">
                <a16:creationId xmlns:a16="http://schemas.microsoft.com/office/drawing/2014/main" id="{4F7DB2AB-2C26-49BC-9944-EE2744D6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789363"/>
            <a:ext cx="681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</a:p>
        </p:txBody>
      </p:sp>
      <p:graphicFrame>
        <p:nvGraphicFramePr>
          <p:cNvPr id="144414" name="Object 30">
            <a:extLst>
              <a:ext uri="{FF2B5EF4-FFF2-40B4-BE49-F238E27FC236}">
                <a16:creationId xmlns:a16="http://schemas.microsoft.com/office/drawing/2014/main" id="{737FEEF1-6F2B-4C69-8D59-E55158E400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860800"/>
          <a:ext cx="16573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20" imgW="672840" imgH="177480" progId="Equation.DSMT4">
                  <p:embed/>
                </p:oleObj>
              </mc:Choice>
              <mc:Fallback>
                <p:oleObj name="Equation" r:id="rId20" imgW="67284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860800"/>
                        <a:ext cx="16573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15" name="Rectangle 31">
            <a:extLst>
              <a:ext uri="{FF2B5EF4-FFF2-40B4-BE49-F238E27FC236}">
                <a16:creationId xmlns:a16="http://schemas.microsoft.com/office/drawing/2014/main" id="{66B23EF3-0A42-4F9B-ADB6-ED466B0F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08500"/>
            <a:ext cx="3352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ثمن المكيف بعد الزيادة هو :</a:t>
            </a:r>
          </a:p>
        </p:txBody>
      </p:sp>
      <p:graphicFrame>
        <p:nvGraphicFramePr>
          <p:cNvPr id="144416" name="Object 32">
            <a:extLst>
              <a:ext uri="{FF2B5EF4-FFF2-40B4-BE49-F238E27FC236}">
                <a16:creationId xmlns:a16="http://schemas.microsoft.com/office/drawing/2014/main" id="{0E5CE64E-59A0-476E-B486-696E383E92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4581525"/>
          <a:ext cx="936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22" imgW="419040" imgH="177480" progId="Equation.DSMT4">
                  <p:embed/>
                </p:oleObj>
              </mc:Choice>
              <mc:Fallback>
                <p:oleObj name="Equation" r:id="rId22" imgW="419040" imgH="177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581525"/>
                        <a:ext cx="9366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17" name="Rectangle 33">
            <a:extLst>
              <a:ext uri="{FF2B5EF4-FFF2-40B4-BE49-F238E27FC236}">
                <a16:creationId xmlns:a16="http://schemas.microsoft.com/office/drawing/2014/main" id="{5BCF0DAA-C32D-4116-8109-F89859AB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508500"/>
            <a:ext cx="504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4418" name="Rectangle 34">
            <a:extLst>
              <a:ext uri="{FF2B5EF4-FFF2-40B4-BE49-F238E27FC236}">
                <a16:creationId xmlns:a16="http://schemas.microsoft.com/office/drawing/2014/main" id="{219ABD4C-A816-4453-9BB7-307094183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5084763"/>
            <a:ext cx="2805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ثانياً الثمن بعد التخفيض</a:t>
            </a:r>
            <a:endParaRPr lang="fr-FR" sz="28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4419" name="Object 35">
            <a:extLst>
              <a:ext uri="{FF2B5EF4-FFF2-40B4-BE49-F238E27FC236}">
                <a16:creationId xmlns:a16="http://schemas.microsoft.com/office/drawing/2014/main" id="{DA42A7C2-F4FD-467F-8096-BCA0D727C2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5192713"/>
          <a:ext cx="4683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24" imgW="164880" imgH="164880" progId="Equation.DSMT4">
                  <p:embed/>
                </p:oleObj>
              </mc:Choice>
              <mc:Fallback>
                <p:oleObj name="Equation" r:id="rId24" imgW="164880" imgH="1648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192713"/>
                        <a:ext cx="4683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20" name="Object 36">
            <a:extLst>
              <a:ext uri="{FF2B5EF4-FFF2-40B4-BE49-F238E27FC236}">
                <a16:creationId xmlns:a16="http://schemas.microsoft.com/office/drawing/2014/main" id="{9140B133-F208-49CA-926C-A3E544B84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5013325"/>
          <a:ext cx="2520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26" imgW="1371600" imgH="431640" progId="Equation.DSMT4">
                  <p:embed/>
                </p:oleObj>
              </mc:Choice>
              <mc:Fallback>
                <p:oleObj name="Equation" r:id="rId26" imgW="1371600" imgH="4316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13325"/>
                        <a:ext cx="25209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21" name="Rectangle 37">
            <a:extLst>
              <a:ext uri="{FF2B5EF4-FFF2-40B4-BE49-F238E27FC236}">
                <a16:creationId xmlns:a16="http://schemas.microsoft.com/office/drawing/2014/main" id="{24CB3A5F-7180-4B94-A003-2D880F37D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084763"/>
            <a:ext cx="895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</a:p>
        </p:txBody>
      </p:sp>
      <p:graphicFrame>
        <p:nvGraphicFramePr>
          <p:cNvPr id="144422" name="Object 38">
            <a:extLst>
              <a:ext uri="{FF2B5EF4-FFF2-40B4-BE49-F238E27FC236}">
                <a16:creationId xmlns:a16="http://schemas.microsoft.com/office/drawing/2014/main" id="{B37ACA0C-0776-44A2-963D-EBB1FA8B55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5192713"/>
          <a:ext cx="17637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tion" r:id="rId28" imgW="812520" imgH="203040" progId="Equation.DSMT4">
                  <p:embed/>
                </p:oleObj>
              </mc:Choice>
              <mc:Fallback>
                <p:oleObj name="Equation" r:id="rId28" imgW="81252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192713"/>
                        <a:ext cx="176371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23" name="Rectangle 39">
            <a:extLst>
              <a:ext uri="{FF2B5EF4-FFF2-40B4-BE49-F238E27FC236}">
                <a16:creationId xmlns:a16="http://schemas.microsoft.com/office/drawing/2014/main" id="{BE9919C6-EFC7-4CF8-8FAC-4AB8738E2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5734050"/>
            <a:ext cx="3638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ثمن المكيف بعد التخفيض هو :</a:t>
            </a:r>
          </a:p>
        </p:txBody>
      </p:sp>
      <p:graphicFrame>
        <p:nvGraphicFramePr>
          <p:cNvPr id="144424" name="Object 40">
            <a:extLst>
              <a:ext uri="{FF2B5EF4-FFF2-40B4-BE49-F238E27FC236}">
                <a16:creationId xmlns:a16="http://schemas.microsoft.com/office/drawing/2014/main" id="{4CEFF817-AC6B-44B3-B9F6-99782C48C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8150" y="5768975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Equation" r:id="rId30" imgW="545760" imgH="203040" progId="Equation.DSMT4">
                  <p:embed/>
                </p:oleObj>
              </mc:Choice>
              <mc:Fallback>
                <p:oleObj name="Equation" r:id="rId30" imgW="545760" imgH="2030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5768975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25" name="Rectangle 41">
            <a:extLst>
              <a:ext uri="{FF2B5EF4-FFF2-40B4-BE49-F238E27FC236}">
                <a16:creationId xmlns:a16="http://schemas.microsoft.com/office/drawing/2014/main" id="{38FD123A-95DE-4F97-953D-49514E68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5697538"/>
            <a:ext cx="504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4426" name="Rectangle 42">
            <a:extLst>
              <a:ext uri="{FF2B5EF4-FFF2-40B4-BE49-F238E27FC236}">
                <a16:creationId xmlns:a16="http://schemas.microsoft.com/office/drawing/2014/main" id="{CF7F641D-E8B7-498B-A797-A50DD4F95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038" y="6338888"/>
            <a:ext cx="45164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الثمن الجديد بعد الزيادة والتخفيض هو:</a:t>
            </a:r>
          </a:p>
        </p:txBody>
      </p:sp>
      <p:graphicFrame>
        <p:nvGraphicFramePr>
          <p:cNvPr id="144427" name="Object 43">
            <a:extLst>
              <a:ext uri="{FF2B5EF4-FFF2-40B4-BE49-F238E27FC236}">
                <a16:creationId xmlns:a16="http://schemas.microsoft.com/office/drawing/2014/main" id="{C5E63D81-5422-47F5-8B89-FF6B4EEF9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6367463"/>
          <a:ext cx="15128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32" imgW="545760" imgH="203040" progId="Equation.DSMT4">
                  <p:embed/>
                </p:oleObj>
              </mc:Choice>
              <mc:Fallback>
                <p:oleObj name="Equation" r:id="rId32" imgW="545760" imgH="2030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6367463"/>
                        <a:ext cx="151288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28" name="Rectangle 44">
            <a:extLst>
              <a:ext uri="{FF2B5EF4-FFF2-40B4-BE49-F238E27FC236}">
                <a16:creationId xmlns:a16="http://schemas.microsoft.com/office/drawing/2014/main" id="{07979E43-C22B-4FA7-8078-77D6604B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6338888"/>
            <a:ext cx="701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4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1444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30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0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30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0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nimBg="1"/>
      <p:bldP spid="144390" grpId="0"/>
      <p:bldP spid="144392" grpId="0"/>
      <p:bldP spid="144393" grpId="0"/>
      <p:bldP spid="144394" grpId="0"/>
      <p:bldP spid="144396" grpId="0"/>
      <p:bldP spid="144399" grpId="0"/>
      <p:bldP spid="144401" grpId="0"/>
      <p:bldP spid="144403" grpId="0"/>
      <p:bldP spid="144404" grpId="0"/>
      <p:bldP spid="144406" grpId="0"/>
      <p:bldP spid="144407" grpId="0"/>
      <p:bldP spid="144411" grpId="0"/>
      <p:bldP spid="144413" grpId="0"/>
      <p:bldP spid="144415" grpId="0"/>
      <p:bldP spid="144417" grpId="0"/>
      <p:bldP spid="144418" grpId="0"/>
      <p:bldP spid="144421" grpId="0"/>
      <p:bldP spid="144423" grpId="0"/>
      <p:bldP spid="144425" grpId="0"/>
      <p:bldP spid="144426" grpId="0"/>
      <p:bldP spid="1444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4FC22784-506D-4F08-A378-187B3CC493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DZ" altLang="fr-FR" sz="28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DZ" altLang="fr-FR" sz="2800"/>
          </a:p>
        </p:txBody>
      </p:sp>
      <p:sp>
        <p:nvSpPr>
          <p:cNvPr id="60424" name="WordArt 8">
            <a:extLst>
              <a:ext uri="{FF2B5EF4-FFF2-40B4-BE49-F238E27FC236}">
                <a16:creationId xmlns:a16="http://schemas.microsoft.com/office/drawing/2014/main" id="{79B8A0DD-4AF6-43EB-AA29-8EE650343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88238" y="0"/>
            <a:ext cx="1362075" cy="6207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مسألة 1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5" name="Rectangle 9">
            <a:extLst>
              <a:ext uri="{FF2B5EF4-FFF2-40B4-BE49-F238E27FC236}">
                <a16:creationId xmlns:a16="http://schemas.microsoft.com/office/drawing/2014/main" id="{7E7E44CE-B98D-40D1-A692-0335271F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728663"/>
            <a:ext cx="14287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 الجزائر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26" name="Rectangle 10">
            <a:extLst>
              <a:ext uri="{FF2B5EF4-FFF2-40B4-BE49-F238E27FC236}">
                <a16:creationId xmlns:a16="http://schemas.microsoft.com/office/drawing/2014/main" id="{58A0C5D3-9928-4540-9DED-5B86D5DB1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765175"/>
            <a:ext cx="4543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الوحدة المعتادة لدرجة الحرارة هي :</a:t>
            </a:r>
          </a:p>
        </p:txBody>
      </p:sp>
      <p:sp>
        <p:nvSpPr>
          <p:cNvPr id="60427" name="Rectangle 11">
            <a:extLst>
              <a:ext uri="{FF2B5EF4-FFF2-40B4-BE49-F238E27FC236}">
                <a16:creationId xmlns:a16="http://schemas.microsoft.com/office/drawing/2014/main" id="{F41A48AE-37C3-46B2-A4E9-821DC847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263" y="765175"/>
            <a:ext cx="33004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درجة الحرارة بالسيلسيوس</a:t>
            </a:r>
          </a:p>
        </p:txBody>
      </p:sp>
      <p:sp>
        <p:nvSpPr>
          <p:cNvPr id="60428" name="Rectangle 12">
            <a:extLst>
              <a:ext uri="{FF2B5EF4-FFF2-40B4-BE49-F238E27FC236}">
                <a16:creationId xmlns:a16="http://schemas.microsoft.com/office/drawing/2014/main" id="{F891264F-5BCC-4CB2-99E6-6E98343D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350" y="1268413"/>
            <a:ext cx="1738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، يرمز لها بـ</a:t>
            </a:r>
          </a:p>
        </p:txBody>
      </p:sp>
      <p:sp>
        <p:nvSpPr>
          <p:cNvPr id="60429" name="Rectangle 13">
            <a:extLst>
              <a:ext uri="{FF2B5EF4-FFF2-40B4-BE49-F238E27FC236}">
                <a16:creationId xmlns:a16="http://schemas.microsoft.com/office/drawing/2014/main" id="{843E1053-BABA-4D19-B40D-758C4E36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1089025"/>
            <a:ext cx="7032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°C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430" name="Rectangle 14">
            <a:extLst>
              <a:ext uri="{FF2B5EF4-FFF2-40B4-BE49-F238E27FC236}">
                <a16:creationId xmlns:a16="http://schemas.microsoft.com/office/drawing/2014/main" id="{341C6DC1-D74C-46FF-BA42-66D8945AC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1304925"/>
            <a:ext cx="21542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وفي دول أخرى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2" name="Rectangle 16">
            <a:extLst>
              <a:ext uri="{FF2B5EF4-FFF2-40B4-BE49-F238E27FC236}">
                <a16:creationId xmlns:a16="http://schemas.microsoft.com/office/drawing/2014/main" id="{CD96B84C-79D1-43F3-84A9-FBBA7DA53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1844675"/>
            <a:ext cx="1428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يرمز لها بـ</a:t>
            </a:r>
          </a:p>
        </p:txBody>
      </p:sp>
      <p:sp>
        <p:nvSpPr>
          <p:cNvPr id="60433" name="Rectangle 17">
            <a:extLst>
              <a:ext uri="{FF2B5EF4-FFF2-40B4-BE49-F238E27FC236}">
                <a16:creationId xmlns:a16="http://schemas.microsoft.com/office/drawing/2014/main" id="{6456F96E-FA49-4E52-87A4-76A0A9AA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665288"/>
            <a:ext cx="6842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435" name="Rectangle 19">
            <a:extLst>
              <a:ext uri="{FF2B5EF4-FFF2-40B4-BE49-F238E27FC236}">
                <a16:creationId xmlns:a16="http://schemas.microsoft.com/office/drawing/2014/main" id="{341DC643-98FA-4D03-9D39-FEAA4305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363" y="1341438"/>
            <a:ext cx="5688013" cy="116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تستعمل درجة الحرارة بالفهرنهيت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ar-DZ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6" name="Rectangle 20">
            <a:extLst>
              <a:ext uri="{FF2B5EF4-FFF2-40B4-BE49-F238E27FC236}">
                <a16:creationId xmlns:a16="http://schemas.microsoft.com/office/drawing/2014/main" id="{8326D067-2558-4A30-B4CA-C51976E2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1844675"/>
            <a:ext cx="1330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كوحدة لها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37" name="Rectangle 21">
            <a:extLst>
              <a:ext uri="{FF2B5EF4-FFF2-40B4-BE49-F238E27FC236}">
                <a16:creationId xmlns:a16="http://schemas.microsoft.com/office/drawing/2014/main" id="{7C30A676-7059-465D-9865-5745979B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2457450"/>
            <a:ext cx="70373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الجدول التالي يعطي تحويل بعض درجات الحرارة من الوحدة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0608" name="Group 192">
            <a:extLst>
              <a:ext uri="{FF2B5EF4-FFF2-40B4-BE49-F238E27FC236}">
                <a16:creationId xmlns:a16="http://schemas.microsoft.com/office/drawing/2014/main" id="{659698CA-1CFF-48AA-B6A5-7361CB99CC8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943100" y="3140075"/>
          <a:ext cx="6346825" cy="974725"/>
        </p:xfrm>
        <a:graphic>
          <a:graphicData uri="http://schemas.openxmlformats.org/drawingml/2006/table">
            <a:tbl>
              <a:tblPr rtl="1"/>
              <a:tblGrid>
                <a:gridCol w="82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82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-15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بـ</a:t>
                      </a: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86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98,6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212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547" name="Object 131">
            <a:extLst>
              <a:ext uri="{FF2B5EF4-FFF2-40B4-BE49-F238E27FC236}">
                <a16:creationId xmlns:a16="http://schemas.microsoft.com/office/drawing/2014/main" id="{D549D36D-F4C7-4126-B817-756CF7FF0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3249613"/>
          <a:ext cx="473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Equation" r:id="rId3" imgW="152280" imgH="126720" progId="Equation.DSMT4">
                  <p:embed/>
                </p:oleObj>
              </mc:Choice>
              <mc:Fallback>
                <p:oleObj name="Equation" r:id="rId3" imgW="152280" imgH="12672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49613"/>
                        <a:ext cx="473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48" name="Rectangle 132">
            <a:extLst>
              <a:ext uri="{FF2B5EF4-FFF2-40B4-BE49-F238E27FC236}">
                <a16:creationId xmlns:a16="http://schemas.microsoft.com/office/drawing/2014/main" id="{2B94E3A7-A38D-48B7-8976-6B52DCD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141663"/>
            <a:ext cx="563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°C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549" name="Rectangle 133">
            <a:extLst>
              <a:ext uri="{FF2B5EF4-FFF2-40B4-BE49-F238E27FC236}">
                <a16:creationId xmlns:a16="http://schemas.microsoft.com/office/drawing/2014/main" id="{43967DF3-C450-4D18-891D-E4457281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3500438"/>
            <a:ext cx="6651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0550" name="Object 134">
            <a:extLst>
              <a:ext uri="{FF2B5EF4-FFF2-40B4-BE49-F238E27FC236}">
                <a16:creationId xmlns:a16="http://schemas.microsoft.com/office/drawing/2014/main" id="{F4AB77B4-76D6-418D-98E7-A98A8D6D32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3716338"/>
          <a:ext cx="4079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716338"/>
                        <a:ext cx="40798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52" name="Rectangle 136">
            <a:extLst>
              <a:ext uri="{FF2B5EF4-FFF2-40B4-BE49-F238E27FC236}">
                <a16:creationId xmlns:a16="http://schemas.microsoft.com/office/drawing/2014/main" id="{3771930A-C4E2-4457-A3BB-7DC4C0F65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644900"/>
            <a:ext cx="3444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بـ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64" name="Rectangle 148">
            <a:extLst>
              <a:ext uri="{FF2B5EF4-FFF2-40B4-BE49-F238E27FC236}">
                <a16:creationId xmlns:a16="http://schemas.microsoft.com/office/drawing/2014/main" id="{47AFEC7A-2A0F-480B-884A-CE88B413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005263"/>
            <a:ext cx="11525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fr-FR" sz="2800" i="1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fr-FR" sz="28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565" name="Rectangle 149">
            <a:extLst>
              <a:ext uri="{FF2B5EF4-FFF2-40B4-BE49-F238E27FC236}">
                <a16:creationId xmlns:a16="http://schemas.microsoft.com/office/drawing/2014/main" id="{36B14F92-DD7E-4BD4-B027-237D2EC8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3968750"/>
            <a:ext cx="37258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 في معلم متعامد ومتجانس ،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566" name="Rectangle 150">
            <a:extLst>
              <a:ext uri="{FF2B5EF4-FFF2-40B4-BE49-F238E27FC236}">
                <a16:creationId xmlns:a16="http://schemas.microsoft.com/office/drawing/2014/main" id="{B9670B5C-8076-40EC-91C2-4F63483A5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4221163"/>
            <a:ext cx="30194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علم النقط ذات الإحداثيات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67" name="Rectangle 151">
            <a:extLst>
              <a:ext uri="{FF2B5EF4-FFF2-40B4-BE49-F238E27FC236}">
                <a16:creationId xmlns:a16="http://schemas.microsoft.com/office/drawing/2014/main" id="{83306A7E-A61A-40A5-BBE9-4FF113689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4689475"/>
            <a:ext cx="24574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 الجدول السابق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68" name="Rectangle 152">
            <a:extLst>
              <a:ext uri="{FF2B5EF4-FFF2-40B4-BE49-F238E27FC236}">
                <a16:creationId xmlns:a16="http://schemas.microsoft.com/office/drawing/2014/main" id="{6B265E8B-DB11-487D-8471-13E1EAE2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4221163"/>
            <a:ext cx="10144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المعطاة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69" name="Rectangle 153">
            <a:extLst>
              <a:ext uri="{FF2B5EF4-FFF2-40B4-BE49-F238E27FC236}">
                <a16:creationId xmlns:a16="http://schemas.microsoft.com/office/drawing/2014/main" id="{02D24C48-A2E9-41B1-A18D-FD1ED9D2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4976813"/>
            <a:ext cx="10239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 cm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570" name="Rectangle 154">
            <a:extLst>
              <a:ext uri="{FF2B5EF4-FFF2-40B4-BE49-F238E27FC236}">
                <a16:creationId xmlns:a16="http://schemas.microsoft.com/office/drawing/2014/main" id="{2EC84EEA-9148-4728-BF50-39AA0B1A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38" y="5157788"/>
            <a:ext cx="877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بالسلم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71" name="Rectangle 155">
            <a:extLst>
              <a:ext uri="{FF2B5EF4-FFF2-40B4-BE49-F238E27FC236}">
                <a16:creationId xmlns:a16="http://schemas.microsoft.com/office/drawing/2014/main" id="{6FA70E43-7CCF-4D37-BFF7-C5BC381C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5192713"/>
            <a:ext cx="6556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72" name="Rectangle 156">
            <a:extLst>
              <a:ext uri="{FF2B5EF4-FFF2-40B4-BE49-F238E27FC236}">
                <a16:creationId xmlns:a16="http://schemas.microsoft.com/office/drawing/2014/main" id="{C8D23CBC-480A-4A50-9F2C-401155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5013325"/>
            <a:ext cx="10588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10°C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573" name="Rectangle 157">
            <a:extLst>
              <a:ext uri="{FF2B5EF4-FFF2-40B4-BE49-F238E27FC236}">
                <a16:creationId xmlns:a16="http://schemas.microsoft.com/office/drawing/2014/main" id="{5A0CA556-EC89-4477-8265-D747C18A4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229225"/>
            <a:ext cx="2454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على محور الفواصل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74" name="Rectangle 158">
            <a:extLst>
              <a:ext uri="{FF2B5EF4-FFF2-40B4-BE49-F238E27FC236}">
                <a16:creationId xmlns:a16="http://schemas.microsoft.com/office/drawing/2014/main" id="{9E544F86-A2F2-4053-91FA-133711B4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5084763"/>
            <a:ext cx="9350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5cm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575" name="Rectangle 159">
            <a:extLst>
              <a:ext uri="{FF2B5EF4-FFF2-40B4-BE49-F238E27FC236}">
                <a16:creationId xmlns:a16="http://schemas.microsoft.com/office/drawing/2014/main" id="{DB42C5F5-C20B-4AA1-AE45-F8BB99C11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5245100"/>
            <a:ext cx="3381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76" name="Rectangle 160">
            <a:extLst>
              <a:ext uri="{FF2B5EF4-FFF2-40B4-BE49-F238E27FC236}">
                <a16:creationId xmlns:a16="http://schemas.microsoft.com/office/drawing/2014/main" id="{6668B724-F326-4F7E-9462-BE30B9E1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265738"/>
            <a:ext cx="655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77" name="Rectangle 161">
            <a:extLst>
              <a:ext uri="{FF2B5EF4-FFF2-40B4-BE49-F238E27FC236}">
                <a16:creationId xmlns:a16="http://schemas.microsoft.com/office/drawing/2014/main" id="{D7419426-00C1-482A-93AB-E1BC1DFA9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192713"/>
            <a:ext cx="11477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100°F</a:t>
            </a:r>
            <a:r>
              <a:rPr lang="fr-FR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578" name="Rectangle 162">
            <a:extLst>
              <a:ext uri="{FF2B5EF4-FFF2-40B4-BE49-F238E27FC236}">
                <a16:creationId xmlns:a16="http://schemas.microsoft.com/office/drawing/2014/main" id="{5DB9F44A-E301-4E52-B86C-FEB109692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5265738"/>
            <a:ext cx="1692276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على محور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79" name="Rectangle 163">
            <a:extLst>
              <a:ext uri="{FF2B5EF4-FFF2-40B4-BE49-F238E27FC236}">
                <a16:creationId xmlns:a16="http://schemas.microsoft.com/office/drawing/2014/main" id="{009F311D-9753-45E7-833E-0572E564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5" y="5734050"/>
            <a:ext cx="1216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580" name="Rectangle 164">
            <a:extLst>
              <a:ext uri="{FF2B5EF4-FFF2-40B4-BE49-F238E27FC236}">
                <a16:creationId xmlns:a16="http://schemas.microsoft.com/office/drawing/2014/main" id="{0A8EE8DA-DAB2-4244-A886-E130996EB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2241550"/>
            <a:ext cx="684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 C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581" name="Rectangle 165">
            <a:extLst>
              <a:ext uri="{FF2B5EF4-FFF2-40B4-BE49-F238E27FC236}">
                <a16:creationId xmlns:a16="http://schemas.microsoft.com/office/drawing/2014/main" id="{F4EB15E7-BA32-4157-8CEC-CC976831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41550"/>
            <a:ext cx="684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0607" name="Rectangle 191">
            <a:extLst>
              <a:ext uri="{FF2B5EF4-FFF2-40B4-BE49-F238E27FC236}">
                <a16:creationId xmlns:a16="http://schemas.microsoft.com/office/drawing/2014/main" id="{1960D86C-2A59-4677-9CE4-CD635D16D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84425"/>
            <a:ext cx="73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الى</a:t>
            </a:r>
            <a:r>
              <a:rPr lang="ar-DZ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0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6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6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6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6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60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60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6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6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6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6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6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6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6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6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6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6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6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6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6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6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6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6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6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3000" fill="hold"/>
                                        <p:tgtEl>
                                          <p:spTgt spid="6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 fill="hold"/>
                                        <p:tgtEl>
                                          <p:spTgt spid="6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6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60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60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6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6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6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6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60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60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60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60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6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60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60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6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3000" fill="hold"/>
                                        <p:tgtEl>
                                          <p:spTgt spid="6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3000" fill="hold"/>
                                        <p:tgtEl>
                                          <p:spTgt spid="6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  <p:bldP spid="60425" grpId="0"/>
      <p:bldP spid="60427" grpId="0"/>
      <p:bldP spid="60428" grpId="0"/>
      <p:bldP spid="60429" grpId="0"/>
      <p:bldP spid="60430" grpId="0"/>
      <p:bldP spid="60432" grpId="0"/>
      <p:bldP spid="60433" grpId="0"/>
      <p:bldP spid="60435" grpId="0"/>
      <p:bldP spid="60436" grpId="0"/>
      <p:bldP spid="60437" grpId="0"/>
      <p:bldP spid="60548" grpId="0"/>
      <p:bldP spid="60549" grpId="0"/>
      <p:bldP spid="60552" grpId="0"/>
      <p:bldP spid="60564" grpId="0"/>
      <p:bldP spid="60565" grpId="0"/>
      <p:bldP spid="60566" grpId="0"/>
      <p:bldP spid="60568" grpId="0"/>
      <p:bldP spid="60569" grpId="0"/>
      <p:bldP spid="60570" grpId="0"/>
      <p:bldP spid="60571" grpId="0"/>
      <p:bldP spid="60572" grpId="0"/>
      <p:bldP spid="60573" grpId="0"/>
      <p:bldP spid="60574" grpId="0"/>
      <p:bldP spid="60575" grpId="0"/>
      <p:bldP spid="60576" grpId="0"/>
      <p:bldP spid="60577" grpId="0"/>
      <p:bldP spid="60578" grpId="0"/>
      <p:bldP spid="60579" grpId="0"/>
      <p:bldP spid="60580" grpId="0"/>
      <p:bldP spid="60581" grpId="0"/>
      <p:bldP spid="606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795D2DF0-4824-4530-BBA4-3BDCA5A54D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63136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      </a:t>
            </a:r>
            <a:endParaRPr lang="fr-FR" altLang="fr-FR" sz="2800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0F52EBB8-3CBE-4CD2-B428-39CCC912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0"/>
            <a:ext cx="6651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98DDFB15-AF54-4AD3-8C89-DA2B463F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5425"/>
            <a:ext cx="56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°C</a:t>
            </a: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E1280FDB-E88A-4FF5-A102-08C08BDD9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225425"/>
            <a:ext cx="5011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مثل بيانيا في المعلم  درجات الحرارة بـ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74518397-EA9F-4E24-96C3-3411953B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225425"/>
            <a:ext cx="808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340E52FC-3E9D-49C9-B506-E8ABE09CC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25425"/>
            <a:ext cx="226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درجات الحرارة بـ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5409ED6D-4E2A-40D4-AF32-B21DA097F7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431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71BE984D-8E05-41E9-8072-9372E329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800100"/>
            <a:ext cx="1327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عبر عن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1147" name="Object 11">
            <a:extLst>
              <a:ext uri="{FF2B5EF4-FFF2-40B4-BE49-F238E27FC236}">
                <a16:creationId xmlns:a16="http://schemas.microsoft.com/office/drawing/2014/main" id="{A9EBA418-C18F-4A48-8301-061EEC53A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873125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873125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8" name="Rectangle 12">
            <a:extLst>
              <a:ext uri="{FF2B5EF4-FFF2-40B4-BE49-F238E27FC236}">
                <a16:creationId xmlns:a16="http://schemas.microsoft.com/office/drawing/2014/main" id="{799404A6-1F62-457E-B4C0-BA875E42D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836613"/>
            <a:ext cx="8080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1149" name="Object 13">
            <a:extLst>
              <a:ext uri="{FF2B5EF4-FFF2-40B4-BE49-F238E27FC236}">
                <a16:creationId xmlns:a16="http://schemas.microsoft.com/office/drawing/2014/main" id="{D98D3C88-6EEB-450F-8D94-C2FEBD47AB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1388" y="873125"/>
          <a:ext cx="4730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5" imgW="152280" imgH="126720" progId="Equation.DSMT4">
                  <p:embed/>
                </p:oleObj>
              </mc:Choice>
              <mc:Fallback>
                <p:oleObj name="Equation" r:id="rId5" imgW="152280" imgH="126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873125"/>
                        <a:ext cx="4730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4">
            <a:extLst>
              <a:ext uri="{FF2B5EF4-FFF2-40B4-BE49-F238E27FC236}">
                <a16:creationId xmlns:a16="http://schemas.microsoft.com/office/drawing/2014/main" id="{12E72BBA-6B2D-4424-BE9F-23F5CAA4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49275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51" name="Rectangle 15">
            <a:extLst>
              <a:ext uri="{FF2B5EF4-FFF2-40B4-BE49-F238E27FC236}">
                <a16:creationId xmlns:a16="http://schemas.microsoft.com/office/drawing/2014/main" id="{F4BD7277-CCA2-494E-AAEC-8122D2F6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376363"/>
            <a:ext cx="6346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أ- إعتماداً على التمثيل البياني أجب عن السؤال التالي: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52" name="Rectangle 16">
            <a:extLst>
              <a:ext uri="{FF2B5EF4-FFF2-40B4-BE49-F238E27FC236}">
                <a16:creationId xmlns:a16="http://schemas.microsoft.com/office/drawing/2014/main" id="{E9D68D16-CB0D-4A4C-B8A4-A38CC6F4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1808163"/>
            <a:ext cx="11985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158°F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1153" name="Rectangle 17">
            <a:extLst>
              <a:ext uri="{FF2B5EF4-FFF2-40B4-BE49-F238E27FC236}">
                <a16:creationId xmlns:a16="http://schemas.microsoft.com/office/drawing/2014/main" id="{14C89BB2-0C3B-4903-A32E-38AD2A5B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1989138"/>
            <a:ext cx="5327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ما هي درجة الحرارة بالسيلسيوس المعادلة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55" name="Rectangle 19">
            <a:extLst>
              <a:ext uri="{FF2B5EF4-FFF2-40B4-BE49-F238E27FC236}">
                <a16:creationId xmlns:a16="http://schemas.microsoft.com/office/drawing/2014/main" id="{895DB3FC-8233-43AE-B301-1AFCDAD7A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2565400"/>
            <a:ext cx="45100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درجة الحرارة التي تعبر بنفس العدد بـ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56" name="Rectangle 20">
            <a:extLst>
              <a:ext uri="{FF2B5EF4-FFF2-40B4-BE49-F238E27FC236}">
                <a16:creationId xmlns:a16="http://schemas.microsoft.com/office/drawing/2014/main" id="{04E5B2B3-A2DA-4097-B948-A76860454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420938"/>
            <a:ext cx="7032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°C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1157" name="Rectangle 21">
            <a:extLst>
              <a:ext uri="{FF2B5EF4-FFF2-40B4-BE49-F238E27FC236}">
                <a16:creationId xmlns:a16="http://schemas.microsoft.com/office/drawing/2014/main" id="{F5A99CFE-FD51-4739-B17C-8E54466F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2565400"/>
            <a:ext cx="4365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58" name="Rectangle 22">
            <a:extLst>
              <a:ext uri="{FF2B5EF4-FFF2-40B4-BE49-F238E27FC236}">
                <a16:creationId xmlns:a16="http://schemas.microsoft.com/office/drawing/2014/main" id="{E79C729E-F4CF-4AA8-9F9F-D68490CE8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2420938"/>
            <a:ext cx="6651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1159" name="Rectangle 23">
            <a:extLst>
              <a:ext uri="{FF2B5EF4-FFF2-40B4-BE49-F238E27FC236}">
                <a16:creationId xmlns:a16="http://schemas.microsoft.com/office/drawing/2014/main" id="{33385366-016B-49E6-96AE-FA7E1BDF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1989138"/>
            <a:ext cx="311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؟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60" name="Rectangle 24">
            <a:extLst>
              <a:ext uri="{FF2B5EF4-FFF2-40B4-BE49-F238E27FC236}">
                <a16:creationId xmlns:a16="http://schemas.microsoft.com/office/drawing/2014/main" id="{FA5D60FF-DA29-4A27-BCC6-E6FD5B25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600325"/>
            <a:ext cx="311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؟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70" name="Rectangle 34">
            <a:extLst>
              <a:ext uri="{FF2B5EF4-FFF2-40B4-BE49-F238E27FC236}">
                <a16:creationId xmlns:a16="http://schemas.microsoft.com/office/drawing/2014/main" id="{8E1CB013-2B95-42E9-8AFD-5D250C06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2565400"/>
            <a:ext cx="25320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ب-  حسابياً  أوجد  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77" name="Rectangle 41">
            <a:extLst>
              <a:ext uri="{FF2B5EF4-FFF2-40B4-BE49-F238E27FC236}">
                <a16:creationId xmlns:a16="http://schemas.microsoft.com/office/drawing/2014/main" id="{A0955539-F3D4-46C6-AD87-F9CDE98C6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1376363"/>
            <a:ext cx="501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3-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nimBg="1"/>
      <p:bldP spid="91140" grpId="0"/>
      <p:bldP spid="91141" grpId="0"/>
      <p:bldP spid="91142" grpId="0"/>
      <p:bldP spid="91143" grpId="0"/>
      <p:bldP spid="91144" grpId="0"/>
      <p:bldP spid="91145" grpId="0"/>
      <p:bldP spid="91146" grpId="0"/>
      <p:bldP spid="91148" grpId="0"/>
      <p:bldP spid="91150" grpId="0"/>
      <p:bldP spid="91151" grpId="0"/>
      <p:bldP spid="91152" grpId="0"/>
      <p:bldP spid="91153" grpId="0"/>
      <p:bldP spid="91156" grpId="0"/>
      <p:bldP spid="91157" grpId="0"/>
      <p:bldP spid="91158" grpId="0"/>
      <p:bldP spid="91159" grpId="0"/>
      <p:bldP spid="91160" grpId="0"/>
      <p:bldP spid="91170" grpId="0"/>
      <p:bldP spid="911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222EC828-832E-430A-9AFE-B3F217F068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fr-FR" altLang="fr-FR" sz="2800"/>
          </a:p>
        </p:txBody>
      </p:sp>
      <p:graphicFrame>
        <p:nvGraphicFramePr>
          <p:cNvPr id="147277" name="Group 1869">
            <a:extLst>
              <a:ext uri="{FF2B5EF4-FFF2-40B4-BE49-F238E27FC236}">
                <a16:creationId xmlns:a16="http://schemas.microsoft.com/office/drawing/2014/main" id="{3AE00C4B-7A95-4694-86D7-A3505E9B3D1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0825" y="1089025"/>
          <a:ext cx="7129463" cy="5392738"/>
        </p:xfrm>
        <a:graphic>
          <a:graphicData uri="http://schemas.openxmlformats.org/drawingml/2006/table">
            <a:tbl>
              <a:tblPr rtl="1"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7252" name="WordArt 1844">
            <a:extLst>
              <a:ext uri="{FF2B5EF4-FFF2-40B4-BE49-F238E27FC236}">
                <a16:creationId xmlns:a16="http://schemas.microsoft.com/office/drawing/2014/main" id="{01CD0F71-76FD-4331-8E70-794F5C281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9675" y="0"/>
            <a:ext cx="1331913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حل المسألة 1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47253" name="Rectangle 1845">
            <a:extLst>
              <a:ext uri="{FF2B5EF4-FFF2-40B4-BE49-F238E27FC236}">
                <a16:creationId xmlns:a16="http://schemas.microsoft.com/office/drawing/2014/main" id="{776B6C5E-670C-41CD-AB57-E98AA826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260350"/>
            <a:ext cx="322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 تعليم في معلم نقط الجدول</a:t>
            </a: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7254" name="Line 1846">
            <a:extLst>
              <a:ext uri="{FF2B5EF4-FFF2-40B4-BE49-F238E27FC236}">
                <a16:creationId xmlns:a16="http://schemas.microsoft.com/office/drawing/2014/main" id="{6BC76F2E-68AB-4BAF-8BD3-062CC4970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338" y="6129338"/>
            <a:ext cx="7092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55" name="Line 1847">
            <a:extLst>
              <a:ext uri="{FF2B5EF4-FFF2-40B4-BE49-F238E27FC236}">
                <a16:creationId xmlns:a16="http://schemas.microsoft.com/office/drawing/2014/main" id="{FA337C49-6EBB-4932-A0B5-380A943C90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1160463"/>
            <a:ext cx="0" cy="5364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56" name="Line 1848">
            <a:extLst>
              <a:ext uri="{FF2B5EF4-FFF2-40B4-BE49-F238E27FC236}">
                <a16:creationId xmlns:a16="http://schemas.microsoft.com/office/drawing/2014/main" id="{CA043AF9-B796-4A27-816E-0D7186030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6129338"/>
            <a:ext cx="396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57" name="Line 1849">
            <a:extLst>
              <a:ext uri="{FF2B5EF4-FFF2-40B4-BE49-F238E27FC236}">
                <a16:creationId xmlns:a16="http://schemas.microsoft.com/office/drawing/2014/main" id="{CDAE08A2-CF90-4DB9-ABB8-0498AEF2EB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5734050"/>
            <a:ext cx="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47258" name="Object 1850">
            <a:extLst>
              <a:ext uri="{FF2B5EF4-FFF2-40B4-BE49-F238E27FC236}">
                <a16:creationId xmlns:a16="http://schemas.microsoft.com/office/drawing/2014/main" id="{2EB0863D-B87A-4CB3-9765-86D63D878B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4257675"/>
          <a:ext cx="3556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7" name="Equation" r:id="rId3" imgW="317160" imgH="203040" progId="Equation.DSMT4">
                  <p:embed/>
                </p:oleObj>
              </mc:Choice>
              <mc:Fallback>
                <p:oleObj name="Equation" r:id="rId3" imgW="317160" imgH="203040" progId="Equation.DSMT4">
                  <p:embed/>
                  <p:pic>
                    <p:nvPicPr>
                      <p:cNvPr id="0" name="Object 1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4257675"/>
                        <a:ext cx="3556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59" name="Object 1851">
            <a:extLst>
              <a:ext uri="{FF2B5EF4-FFF2-40B4-BE49-F238E27FC236}">
                <a16:creationId xmlns:a16="http://schemas.microsoft.com/office/drawing/2014/main" id="{90450CD1-5365-4C75-9E4E-4A5BF1571A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408613"/>
          <a:ext cx="215900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" name="Equation" r:id="rId5" imgW="190440" imgH="177480" progId="Equation.DSMT4">
                  <p:embed/>
                </p:oleObj>
              </mc:Choice>
              <mc:Fallback>
                <p:oleObj name="Equation" r:id="rId5" imgW="190440" imgH="177480" progId="Equation.DSMT4">
                  <p:embed/>
                  <p:pic>
                    <p:nvPicPr>
                      <p:cNvPr id="0" name="Object 1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408613"/>
                        <a:ext cx="215900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60" name="Object 1852">
            <a:extLst>
              <a:ext uri="{FF2B5EF4-FFF2-40B4-BE49-F238E27FC236}">
                <a16:creationId xmlns:a16="http://schemas.microsoft.com/office/drawing/2014/main" id="{7C64B2D8-64CD-4595-9E96-A186117CB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5121275"/>
          <a:ext cx="25241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9" name="Equation" r:id="rId7" imgW="126720" imgH="101520" progId="Equation.DSMT4">
                  <p:embed/>
                </p:oleObj>
              </mc:Choice>
              <mc:Fallback>
                <p:oleObj name="Equation" r:id="rId7" imgW="126720" imgH="101520" progId="Equation.DSMT4">
                  <p:embed/>
                  <p:pic>
                    <p:nvPicPr>
                      <p:cNvPr id="0" name="Object 1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121275"/>
                        <a:ext cx="25241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65" name="Object 1857">
            <a:extLst>
              <a:ext uri="{FF2B5EF4-FFF2-40B4-BE49-F238E27FC236}">
                <a16:creationId xmlns:a16="http://schemas.microsoft.com/office/drawing/2014/main" id="{AD1E351E-83DF-40BF-A5D1-A231C0163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6165850"/>
          <a:ext cx="279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0" name="Equation" r:id="rId9" imgW="279360" imgH="177480" progId="Equation.DSMT4">
                  <p:embed/>
                </p:oleObj>
              </mc:Choice>
              <mc:Fallback>
                <p:oleObj name="Equation" r:id="rId9" imgW="279360" imgH="177480" progId="Equation.DSMT4">
                  <p:embed/>
                  <p:pic>
                    <p:nvPicPr>
                      <p:cNvPr id="0" name="Object 1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6165850"/>
                        <a:ext cx="279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66" name="Object 1858">
            <a:extLst>
              <a:ext uri="{FF2B5EF4-FFF2-40B4-BE49-F238E27FC236}">
                <a16:creationId xmlns:a16="http://schemas.microsoft.com/office/drawing/2014/main" id="{7CBFDA54-F2C2-41ED-860E-53576ED3B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205038"/>
          <a:ext cx="279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1" name="Equation" r:id="rId11" imgW="279360" imgH="164880" progId="Equation.DSMT4">
                  <p:embed/>
                </p:oleObj>
              </mc:Choice>
              <mc:Fallback>
                <p:oleObj name="Equation" r:id="rId11" imgW="279360" imgH="164880" progId="Equation.DSMT4">
                  <p:embed/>
                  <p:pic>
                    <p:nvPicPr>
                      <p:cNvPr id="0" name="Object 1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05038"/>
                        <a:ext cx="2794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67" name="Object 1859">
            <a:extLst>
              <a:ext uri="{FF2B5EF4-FFF2-40B4-BE49-F238E27FC236}">
                <a16:creationId xmlns:a16="http://schemas.microsoft.com/office/drawing/2014/main" id="{6B9183F2-6048-4562-87F6-D87E4CF108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276475"/>
          <a:ext cx="207963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2" name="Equation" r:id="rId13" imgW="126720" imgH="101520" progId="Equation.DSMT4">
                  <p:embed/>
                </p:oleObj>
              </mc:Choice>
              <mc:Fallback>
                <p:oleObj name="Equation" r:id="rId13" imgW="126720" imgH="101520" progId="Equation.DSMT4">
                  <p:embed/>
                  <p:pic>
                    <p:nvPicPr>
                      <p:cNvPr id="0" name="Object 1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276475"/>
                        <a:ext cx="207963" cy="16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268" name="Rectangle 1860">
            <a:extLst>
              <a:ext uri="{FF2B5EF4-FFF2-40B4-BE49-F238E27FC236}">
                <a16:creationId xmlns:a16="http://schemas.microsoft.com/office/drawing/2014/main" id="{0DA387DD-FD36-4379-90BA-BDAD3C49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842000"/>
            <a:ext cx="6127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°C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47269" name="Rectangle 1861">
            <a:extLst>
              <a:ext uri="{FF2B5EF4-FFF2-40B4-BE49-F238E27FC236}">
                <a16:creationId xmlns:a16="http://schemas.microsoft.com/office/drawing/2014/main" id="{651D921A-58B2-4685-9D87-4DD140AC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00100"/>
            <a:ext cx="6651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47270" name="Object 1862">
            <a:extLst>
              <a:ext uri="{FF2B5EF4-FFF2-40B4-BE49-F238E27FC236}">
                <a16:creationId xmlns:a16="http://schemas.microsoft.com/office/drawing/2014/main" id="{76BA4356-2D5C-4674-9CD7-2474DEC52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6273800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3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Object 18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6273800"/>
                        <a:ext cx="254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71" name="Object 1863">
            <a:extLst>
              <a:ext uri="{FF2B5EF4-FFF2-40B4-BE49-F238E27FC236}">
                <a16:creationId xmlns:a16="http://schemas.microsoft.com/office/drawing/2014/main" id="{D90E95CE-4556-4AC9-BAE7-6E04B8A07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6200775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4"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0" name="Object 18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6200775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272" name="Line 1864">
            <a:extLst>
              <a:ext uri="{FF2B5EF4-FFF2-40B4-BE49-F238E27FC236}">
                <a16:creationId xmlns:a16="http://schemas.microsoft.com/office/drawing/2014/main" id="{F191FED8-5377-46BE-A34A-F3BA018FEC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23963" y="6057900"/>
            <a:ext cx="6111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73" name="Line 1865">
            <a:extLst>
              <a:ext uri="{FF2B5EF4-FFF2-40B4-BE49-F238E27FC236}">
                <a16:creationId xmlns:a16="http://schemas.microsoft.com/office/drawing/2014/main" id="{30B3A73E-CFDE-445C-B92B-BF5A0CB9FA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23963" y="6021388"/>
            <a:ext cx="0" cy="1095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74" name="Line 1866">
            <a:extLst>
              <a:ext uri="{FF2B5EF4-FFF2-40B4-BE49-F238E27FC236}">
                <a16:creationId xmlns:a16="http://schemas.microsoft.com/office/drawing/2014/main" id="{0A49DFA9-726B-4E36-88F0-4113C48AC918}"/>
              </a:ext>
            </a:extLst>
          </p:cNvPr>
          <p:cNvSpPr>
            <a:spLocks noChangeShapeType="1"/>
          </p:cNvSpPr>
          <p:nvPr/>
        </p:nvSpPr>
        <p:spPr bwMode="auto">
          <a:xfrm rot="464940" flipV="1">
            <a:off x="1042988" y="1052513"/>
            <a:ext cx="5522912" cy="58054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76" name="Line 1868">
            <a:extLst>
              <a:ext uri="{FF2B5EF4-FFF2-40B4-BE49-F238E27FC236}">
                <a16:creationId xmlns:a16="http://schemas.microsoft.com/office/drawing/2014/main" id="{09BE9C1E-A5BC-4E1B-8A47-6CEDCAD394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2025" y="5229225"/>
            <a:ext cx="0" cy="935038"/>
          </a:xfrm>
          <a:prstGeom prst="line">
            <a:avLst/>
          </a:prstGeom>
          <a:noFill/>
          <a:ln w="38100">
            <a:solidFill>
              <a:srgbClr val="FF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78" name="Line 1870">
            <a:extLst>
              <a:ext uri="{FF2B5EF4-FFF2-40B4-BE49-F238E27FC236}">
                <a16:creationId xmlns:a16="http://schemas.microsoft.com/office/drawing/2014/main" id="{69C7CFA7-8149-4054-86E4-9002D0136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519271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47281" name="Object 1873">
            <a:extLst>
              <a:ext uri="{FF2B5EF4-FFF2-40B4-BE49-F238E27FC236}">
                <a16:creationId xmlns:a16="http://schemas.microsoft.com/office/drawing/2014/main" id="{DA515B5D-33D7-4518-8C65-857DDD32E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5481638"/>
          <a:ext cx="28098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5" name="Equation" r:id="rId19" imgW="126720" imgH="101520" progId="Equation.DSMT4">
                  <p:embed/>
                </p:oleObj>
              </mc:Choice>
              <mc:Fallback>
                <p:oleObj name="Equation" r:id="rId19" imgW="126720" imgH="101520" progId="Equation.DSMT4">
                  <p:embed/>
                  <p:pic>
                    <p:nvPicPr>
                      <p:cNvPr id="0" name="Object 1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481638"/>
                        <a:ext cx="28098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82" name="Object 1874">
            <a:extLst>
              <a:ext uri="{FF2B5EF4-FFF2-40B4-BE49-F238E27FC236}">
                <a16:creationId xmlns:a16="http://schemas.microsoft.com/office/drawing/2014/main" id="{0ACE7E9F-73C8-4CB8-8D9A-8206A7477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5013325"/>
          <a:ext cx="276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6" name="Equation" r:id="rId21" imgW="190440" imgH="177480" progId="Equation.DSMT4">
                  <p:embed/>
                </p:oleObj>
              </mc:Choice>
              <mc:Fallback>
                <p:oleObj name="Equation" r:id="rId21" imgW="190440" imgH="177480" progId="Equation.DSMT4">
                  <p:embed/>
                  <p:pic>
                    <p:nvPicPr>
                      <p:cNvPr id="0" name="Object 1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5013325"/>
                        <a:ext cx="27622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83" name="Object 1875">
            <a:extLst>
              <a:ext uri="{FF2B5EF4-FFF2-40B4-BE49-F238E27FC236}">
                <a16:creationId xmlns:a16="http://schemas.microsoft.com/office/drawing/2014/main" id="{E1BF1065-C10C-43A3-82E5-E0966E03E5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5763" y="591343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" name="Equation" r:id="rId23" imgW="114120" imgH="177480" progId="Equation.DSMT4">
                  <p:embed/>
                </p:oleObj>
              </mc:Choice>
              <mc:Fallback>
                <p:oleObj name="Equation" r:id="rId23" imgW="114120" imgH="177480" progId="Equation.DSMT4">
                  <p:embed/>
                  <p:pic>
                    <p:nvPicPr>
                      <p:cNvPr id="0" name="Object 1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5913438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285" name="Line 1877">
            <a:extLst>
              <a:ext uri="{FF2B5EF4-FFF2-40B4-BE49-F238E27FC236}">
                <a16:creationId xmlns:a16="http://schemas.microsoft.com/office/drawing/2014/main" id="{7BE784C5-5A91-4D9B-A6EB-BAC0DCA6C0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5963" y="2312988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86" name="Line 1878">
            <a:extLst>
              <a:ext uri="{FF2B5EF4-FFF2-40B4-BE49-F238E27FC236}">
                <a16:creationId xmlns:a16="http://schemas.microsoft.com/office/drawing/2014/main" id="{C51F8EF6-FE26-4466-A661-9776675691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1663" y="2349500"/>
            <a:ext cx="39608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87" name="Line 1879">
            <a:extLst>
              <a:ext uri="{FF2B5EF4-FFF2-40B4-BE49-F238E27FC236}">
                <a16:creationId xmlns:a16="http://schemas.microsoft.com/office/drawing/2014/main" id="{E946B8D1-0826-4D9C-86E2-4AB1182711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8" y="4545013"/>
            <a:ext cx="0" cy="15478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88" name="Line 1880">
            <a:extLst>
              <a:ext uri="{FF2B5EF4-FFF2-40B4-BE49-F238E27FC236}">
                <a16:creationId xmlns:a16="http://schemas.microsoft.com/office/drawing/2014/main" id="{EBF95C56-E1EC-4DB7-8094-9BFBC1F82B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00225" y="4545013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47289" name="Object 1881">
            <a:extLst>
              <a:ext uri="{FF2B5EF4-FFF2-40B4-BE49-F238E27FC236}">
                <a16:creationId xmlns:a16="http://schemas.microsoft.com/office/drawing/2014/main" id="{619D3769-5781-4E96-926B-E1A20E7B7A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4473575"/>
          <a:ext cx="239713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" name="Equation" r:id="rId25" imgW="190440" imgH="177480" progId="Equation.DSMT4">
                  <p:embed/>
                </p:oleObj>
              </mc:Choice>
              <mc:Fallback>
                <p:oleObj name="Equation" r:id="rId25" imgW="190440" imgH="177480" progId="Equation.DSMT4">
                  <p:embed/>
                  <p:pic>
                    <p:nvPicPr>
                      <p:cNvPr id="0" name="Object 18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473575"/>
                        <a:ext cx="239713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290" name="Line 1882">
            <a:extLst>
              <a:ext uri="{FF2B5EF4-FFF2-40B4-BE49-F238E27FC236}">
                <a16:creationId xmlns:a16="http://schemas.microsoft.com/office/drawing/2014/main" id="{44240D61-3291-428F-817D-5D4A3ED4DF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11525" y="4329113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47291" name="Line 1883">
            <a:extLst>
              <a:ext uri="{FF2B5EF4-FFF2-40B4-BE49-F238E27FC236}">
                <a16:creationId xmlns:a16="http://schemas.microsoft.com/office/drawing/2014/main" id="{57D8028E-B8BD-44CC-A7C9-E1D71CD71C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4365625"/>
            <a:ext cx="1441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47292" name="Object 1884">
            <a:extLst>
              <a:ext uri="{FF2B5EF4-FFF2-40B4-BE49-F238E27FC236}">
                <a16:creationId xmlns:a16="http://schemas.microsoft.com/office/drawing/2014/main" id="{92B92CCA-EE73-41CC-A694-73777DECD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6165850"/>
          <a:ext cx="239712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" name="Equation" r:id="rId27" imgW="190440" imgH="177480" progId="Equation.DSMT4">
                  <p:embed/>
                </p:oleObj>
              </mc:Choice>
              <mc:Fallback>
                <p:oleObj name="Equation" r:id="rId27" imgW="190440" imgH="177480" progId="Equation.DSMT4">
                  <p:embed/>
                  <p:pic>
                    <p:nvPicPr>
                      <p:cNvPr id="0" name="Object 1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6165850"/>
                        <a:ext cx="239712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93" name="Object 1885">
            <a:extLst>
              <a:ext uri="{FF2B5EF4-FFF2-40B4-BE49-F238E27FC236}">
                <a16:creationId xmlns:a16="http://schemas.microsoft.com/office/drawing/2014/main" id="{E8A75D86-BD92-4E12-AF02-DD6FA75C9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6129338"/>
          <a:ext cx="2825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0" name="Equation" r:id="rId29" imgW="203040" imgH="177480" progId="Equation.DSMT4">
                  <p:embed/>
                </p:oleObj>
              </mc:Choice>
              <mc:Fallback>
                <p:oleObj name="Equation" r:id="rId29" imgW="203040" imgH="177480" progId="Equation.DSMT4">
                  <p:embed/>
                  <p:pic>
                    <p:nvPicPr>
                      <p:cNvPr id="0" name="Object 1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6129338"/>
                        <a:ext cx="28257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294" name="Object 1886">
            <a:extLst>
              <a:ext uri="{FF2B5EF4-FFF2-40B4-BE49-F238E27FC236}">
                <a16:creationId xmlns:a16="http://schemas.microsoft.com/office/drawing/2014/main" id="{2B8D03A7-8F81-46F2-9E3E-D66E3BDB0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1233488"/>
          <a:ext cx="5397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1" name="Equation" r:id="rId31" imgW="266400" imgH="253800" progId="Equation.DSMT4">
                  <p:embed/>
                </p:oleObj>
              </mc:Choice>
              <mc:Fallback>
                <p:oleObj name="Equation" r:id="rId31" imgW="266400" imgH="253800" progId="Equation.DSMT4">
                  <p:embed/>
                  <p:pic>
                    <p:nvPicPr>
                      <p:cNvPr id="0" name="Object 1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233488"/>
                        <a:ext cx="5397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7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7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7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7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14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14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4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7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4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4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4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4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4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7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7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7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7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14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3000"/>
                                        <p:tgtEl>
                                          <p:spTgt spid="14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4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4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4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4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4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14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4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4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3000"/>
                                        <p:tgtEl>
                                          <p:spTgt spid="14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4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4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4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14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1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4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4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4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3000"/>
                                        <p:tgtEl>
                                          <p:spTgt spid="14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14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4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4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4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14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4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4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4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4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14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4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3000"/>
                                        <p:tgtEl>
                                          <p:spTgt spid="14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14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14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4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4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2000"/>
                                        <p:tgtEl>
                                          <p:spTgt spid="14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4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4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4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4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nimBg="1"/>
      <p:bldP spid="147253" grpId="0"/>
      <p:bldP spid="147268" grpId="0"/>
      <p:bldP spid="1472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>
            <a:extLst>
              <a:ext uri="{FF2B5EF4-FFF2-40B4-BE49-F238E27FC236}">
                <a16:creationId xmlns:a16="http://schemas.microsoft.com/office/drawing/2014/main" id="{0704DAEF-A708-49E6-9CC7-BD93D804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225425"/>
            <a:ext cx="1817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التعبير عن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33" name="Object 5">
            <a:extLst>
              <a:ext uri="{FF2B5EF4-FFF2-40B4-BE49-F238E27FC236}">
                <a16:creationId xmlns:a16="http://schemas.microsoft.com/office/drawing/2014/main" id="{10D98FA2-4661-41C1-BEF2-4755AB0A1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333375"/>
          <a:ext cx="4683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33375"/>
                        <a:ext cx="4683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Rectangle 6">
            <a:extLst>
              <a:ext uri="{FF2B5EF4-FFF2-40B4-BE49-F238E27FC236}">
                <a16:creationId xmlns:a16="http://schemas.microsoft.com/office/drawing/2014/main" id="{3D796234-CFBE-475C-BE1F-F74EA3F0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260350"/>
            <a:ext cx="8080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35" name="Object 7">
            <a:extLst>
              <a:ext uri="{FF2B5EF4-FFF2-40B4-BE49-F238E27FC236}">
                <a16:creationId xmlns:a16="http://schemas.microsoft.com/office/drawing/2014/main" id="{65C7E807-1A51-4C47-BE12-D06B6E344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296863"/>
          <a:ext cx="473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5" imgW="152280" imgH="126720" progId="Equation.DSMT4">
                  <p:embed/>
                </p:oleObj>
              </mc:Choice>
              <mc:Fallback>
                <p:oleObj name="Equation" r:id="rId5" imgW="152280" imgH="126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296863"/>
                        <a:ext cx="473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Rectangle 8">
            <a:extLst>
              <a:ext uri="{FF2B5EF4-FFF2-40B4-BE49-F238E27FC236}">
                <a16:creationId xmlns:a16="http://schemas.microsoft.com/office/drawing/2014/main" id="{02BA2333-61A9-4F1C-89E8-8AA391AE4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908050"/>
            <a:ext cx="3270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يكفي إيجاد معادلة المستقيم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37" name="Object 9">
            <a:extLst>
              <a:ext uri="{FF2B5EF4-FFF2-40B4-BE49-F238E27FC236}">
                <a16:creationId xmlns:a16="http://schemas.microsoft.com/office/drawing/2014/main" id="{857809CE-AD9C-452B-9A8D-4E71A47F3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944563"/>
          <a:ext cx="4953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7" imgW="266400" imgH="253800" progId="Equation.DSMT4">
                  <p:embed/>
                </p:oleObj>
              </mc:Choice>
              <mc:Fallback>
                <p:oleObj name="Equation" r:id="rId7" imgW="2664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944563"/>
                        <a:ext cx="4953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9" name="Rectangle 11">
            <a:extLst>
              <a:ext uri="{FF2B5EF4-FFF2-40B4-BE49-F238E27FC236}">
                <a16:creationId xmlns:a16="http://schemas.microsoft.com/office/drawing/2014/main" id="{E9730323-372D-4E57-8965-CCDAA83F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692150"/>
            <a:ext cx="438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40" name="Object 12">
            <a:extLst>
              <a:ext uri="{FF2B5EF4-FFF2-40B4-BE49-F238E27FC236}">
                <a16:creationId xmlns:a16="http://schemas.microsoft.com/office/drawing/2014/main" id="{A75A6050-37C9-4E09-8139-FB521BB9A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908050"/>
          <a:ext cx="19431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908050"/>
                        <a:ext cx="19431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1" name="Rectangle 13">
            <a:extLst>
              <a:ext uri="{FF2B5EF4-FFF2-40B4-BE49-F238E27FC236}">
                <a16:creationId xmlns:a16="http://schemas.microsoft.com/office/drawing/2014/main" id="{5314B494-C387-4B92-90EA-842ED242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1520825"/>
            <a:ext cx="35607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نأخذ النقطتين ذات الإحداثيتين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0542" name="Rectangle 14">
            <a:extLst>
              <a:ext uri="{FF2B5EF4-FFF2-40B4-BE49-F238E27FC236}">
                <a16:creationId xmlns:a16="http://schemas.microsoft.com/office/drawing/2014/main" id="{0938B3FB-6B43-4689-AA4A-E2405FB6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1304925"/>
            <a:ext cx="1371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(0 ; 32)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0543" name="Rectangle 15">
            <a:extLst>
              <a:ext uri="{FF2B5EF4-FFF2-40B4-BE49-F238E27FC236}">
                <a16:creationId xmlns:a16="http://schemas.microsoft.com/office/drawing/2014/main" id="{D056AB73-75AC-4D50-B663-BF946DC5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376363"/>
            <a:ext cx="4524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0544" name="Rectangle 16">
            <a:extLst>
              <a:ext uri="{FF2B5EF4-FFF2-40B4-BE49-F238E27FC236}">
                <a16:creationId xmlns:a16="http://schemas.microsoft.com/office/drawing/2014/main" id="{53374238-ECB3-4CF9-9028-0D8938572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304925"/>
            <a:ext cx="19081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(100 ; 212)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0545" name="Rectangle 17">
            <a:extLst>
              <a:ext uri="{FF2B5EF4-FFF2-40B4-BE49-F238E27FC236}">
                <a16:creationId xmlns:a16="http://schemas.microsoft.com/office/drawing/2014/main" id="{70501F9C-5E57-4ECA-BB86-3F311E83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1520825"/>
            <a:ext cx="1585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المستقيم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46" name="Object 18">
            <a:extLst>
              <a:ext uri="{FF2B5EF4-FFF2-40B4-BE49-F238E27FC236}">
                <a16:creationId xmlns:a16="http://schemas.microsoft.com/office/drawing/2014/main" id="{759532C6-42EB-4885-8DC8-FDA4F3651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484313"/>
          <a:ext cx="5762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11" imgW="266400" imgH="253800" progId="Equation.DSMT4">
                  <p:embed/>
                </p:oleObj>
              </mc:Choice>
              <mc:Fallback>
                <p:oleObj name="Equation" r:id="rId11" imgW="266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5762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7" name="Rectangle 19">
            <a:extLst>
              <a:ext uri="{FF2B5EF4-FFF2-40B4-BE49-F238E27FC236}">
                <a16:creationId xmlns:a16="http://schemas.microsoft.com/office/drawing/2014/main" id="{290D36FC-5B80-4DF8-8593-1665CCF9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2241550"/>
            <a:ext cx="2551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نعوض في المعادلة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48" name="Object 20">
            <a:extLst>
              <a:ext uri="{FF2B5EF4-FFF2-40B4-BE49-F238E27FC236}">
                <a16:creationId xmlns:a16="http://schemas.microsoft.com/office/drawing/2014/main" id="{23AF6271-9E26-46E7-BB15-0364444B7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2349500"/>
          <a:ext cx="17637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13" imgW="838080" imgH="177480" progId="Equation.DSMT4">
                  <p:embed/>
                </p:oleObj>
              </mc:Choice>
              <mc:Fallback>
                <p:oleObj name="Equation" r:id="rId13" imgW="83808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2349500"/>
                        <a:ext cx="17637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9" name="Rectangle 21">
            <a:extLst>
              <a:ext uri="{FF2B5EF4-FFF2-40B4-BE49-F238E27FC236}">
                <a16:creationId xmlns:a16="http://schemas.microsoft.com/office/drawing/2014/main" id="{8987436A-9E94-4BE6-A8DF-3D134549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2168525"/>
            <a:ext cx="9540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50" name="Object 22">
            <a:extLst>
              <a:ext uri="{FF2B5EF4-FFF2-40B4-BE49-F238E27FC236}">
                <a16:creationId xmlns:a16="http://schemas.microsoft.com/office/drawing/2014/main" id="{A764A248-178D-4213-99A0-9139D8CC7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276475"/>
          <a:ext cx="971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15" imgW="431640" imgH="177480" progId="Equation.DSMT4">
                  <p:embed/>
                </p:oleObj>
              </mc:Choice>
              <mc:Fallback>
                <p:oleObj name="Equation" r:id="rId15" imgW="43164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276475"/>
                        <a:ext cx="971550" cy="3984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1" name="Rectangle 23">
            <a:extLst>
              <a:ext uri="{FF2B5EF4-FFF2-40B4-BE49-F238E27FC236}">
                <a16:creationId xmlns:a16="http://schemas.microsoft.com/office/drawing/2014/main" id="{F907711F-FF7D-4567-9F41-7DDC9756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816225"/>
            <a:ext cx="3444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52" name="Object 24">
            <a:extLst>
              <a:ext uri="{FF2B5EF4-FFF2-40B4-BE49-F238E27FC236}">
                <a16:creationId xmlns:a16="http://schemas.microsoft.com/office/drawing/2014/main" id="{E75267EF-4ECA-4D4D-A5E3-24B0C6D86C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3650" y="2924175"/>
          <a:ext cx="22082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17" imgW="1054080" imgH="177480" progId="Equation.DSMT4">
                  <p:embed/>
                </p:oleObj>
              </mc:Choice>
              <mc:Fallback>
                <p:oleObj name="Equation" r:id="rId17" imgW="10540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2924175"/>
                        <a:ext cx="22082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3" name="Rectangle 25">
            <a:extLst>
              <a:ext uri="{FF2B5EF4-FFF2-40B4-BE49-F238E27FC236}">
                <a16:creationId xmlns:a16="http://schemas.microsoft.com/office/drawing/2014/main" id="{3892564C-0B4F-493D-ABD5-0675D219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2889250"/>
            <a:ext cx="869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فيكون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54" name="Object 26">
            <a:extLst>
              <a:ext uri="{FF2B5EF4-FFF2-40B4-BE49-F238E27FC236}">
                <a16:creationId xmlns:a16="http://schemas.microsoft.com/office/drawing/2014/main" id="{C58E1896-7673-4B54-B70C-01915591C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3033713"/>
          <a:ext cx="21605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19" imgW="1117440" imgH="177480" progId="Equation.DSMT4">
                  <p:embed/>
                </p:oleObj>
              </mc:Choice>
              <mc:Fallback>
                <p:oleObj name="Equation" r:id="rId19" imgW="111744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033713"/>
                        <a:ext cx="21605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5" name="Rectangle 27">
            <a:extLst>
              <a:ext uri="{FF2B5EF4-FFF2-40B4-BE49-F238E27FC236}">
                <a16:creationId xmlns:a16="http://schemas.microsoft.com/office/drawing/2014/main" id="{1A8D9B3A-CC37-49BE-BD26-DD3568F2C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3500438"/>
            <a:ext cx="4905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0556" name="Rectangle 28">
            <a:extLst>
              <a:ext uri="{FF2B5EF4-FFF2-40B4-BE49-F238E27FC236}">
                <a16:creationId xmlns:a16="http://schemas.microsoft.com/office/drawing/2014/main" id="{5BDD5FFC-BA77-48C1-B0E5-E5E10C23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465513"/>
            <a:ext cx="736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57" name="Object 29">
            <a:extLst>
              <a:ext uri="{FF2B5EF4-FFF2-40B4-BE49-F238E27FC236}">
                <a16:creationId xmlns:a16="http://schemas.microsoft.com/office/drawing/2014/main" id="{4A755343-731F-43E3-AF27-4311F96721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3536950"/>
          <a:ext cx="25923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21" imgW="1117440" imgH="177480" progId="Equation.DSMT4">
                  <p:embed/>
                </p:oleObj>
              </mc:Choice>
              <mc:Fallback>
                <p:oleObj name="Equation" r:id="rId21" imgW="111744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36950"/>
                        <a:ext cx="25923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8" name="Object 30">
            <a:extLst>
              <a:ext uri="{FF2B5EF4-FFF2-40B4-BE49-F238E27FC236}">
                <a16:creationId xmlns:a16="http://schemas.microsoft.com/office/drawing/2014/main" id="{DC1E3987-BE78-44DA-838E-46A678CB0A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3573463"/>
          <a:ext cx="2087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tion" r:id="rId23" imgW="812520" imgH="177480" progId="Equation.DSMT4">
                  <p:embed/>
                </p:oleObj>
              </mc:Choice>
              <mc:Fallback>
                <p:oleObj name="Equation" r:id="rId23" imgW="81252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73463"/>
                        <a:ext cx="20875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9" name="Rectangle 31">
            <a:extLst>
              <a:ext uri="{FF2B5EF4-FFF2-40B4-BE49-F238E27FC236}">
                <a16:creationId xmlns:a16="http://schemas.microsoft.com/office/drawing/2014/main" id="{36EA7FC1-9ED7-43C2-A28F-C9B3CB841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4005263"/>
            <a:ext cx="736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60" name="Object 32">
            <a:extLst>
              <a:ext uri="{FF2B5EF4-FFF2-40B4-BE49-F238E27FC236}">
                <a16:creationId xmlns:a16="http://schemas.microsoft.com/office/drawing/2014/main" id="{1C73E973-52AE-4436-AD5B-BED3811FD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4005263"/>
          <a:ext cx="11509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Equation" r:id="rId25" imgW="444240" imgH="203040" progId="Equation.DSMT4">
                  <p:embed/>
                </p:oleObj>
              </mc:Choice>
              <mc:Fallback>
                <p:oleObj name="Equation" r:id="rId25" imgW="444240" imgH="2030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005263"/>
                        <a:ext cx="1150937" cy="527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1" name="Rectangle 33">
            <a:extLst>
              <a:ext uri="{FF2B5EF4-FFF2-40B4-BE49-F238E27FC236}">
                <a16:creationId xmlns:a16="http://schemas.microsoft.com/office/drawing/2014/main" id="{41D710A1-51FD-40FD-A547-15E8CC3D5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4616450"/>
            <a:ext cx="1390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الكتابة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62" name="Object 34">
            <a:extLst>
              <a:ext uri="{FF2B5EF4-FFF2-40B4-BE49-F238E27FC236}">
                <a16:creationId xmlns:a16="http://schemas.microsoft.com/office/drawing/2014/main" id="{90260FEC-DB0D-4B2A-B8D4-5AF1CEAD59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468947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Equation" r:id="rId27" imgW="164880" imgH="164880" progId="Equation.DSMT4">
                  <p:embed/>
                </p:oleObj>
              </mc:Choice>
              <mc:Fallback>
                <p:oleObj name="Equation" r:id="rId27" imgW="164880" imgH="1648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689475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3" name="Rectangle 35">
            <a:extLst>
              <a:ext uri="{FF2B5EF4-FFF2-40B4-BE49-F238E27FC236}">
                <a16:creationId xmlns:a16="http://schemas.microsoft.com/office/drawing/2014/main" id="{A424AE34-BFA8-416A-9D2A-6BA5B484A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4581525"/>
            <a:ext cx="808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64" name="Object 36">
            <a:extLst>
              <a:ext uri="{FF2B5EF4-FFF2-40B4-BE49-F238E27FC236}">
                <a16:creationId xmlns:a16="http://schemas.microsoft.com/office/drawing/2014/main" id="{9C8A71B2-6A5B-4D0A-AB9C-455F112E8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4616450"/>
          <a:ext cx="5095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29" imgW="152280" imgH="126720" progId="Equation.DSMT4">
                  <p:embed/>
                </p:oleObj>
              </mc:Choice>
              <mc:Fallback>
                <p:oleObj name="Equation" r:id="rId29" imgW="152280" imgH="12672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616450"/>
                        <a:ext cx="5095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5" name="Rectangle 37">
            <a:extLst>
              <a:ext uri="{FF2B5EF4-FFF2-40B4-BE49-F238E27FC236}">
                <a16:creationId xmlns:a16="http://schemas.microsoft.com/office/drawing/2014/main" id="{08AC97F5-93E3-4C96-8E76-0AD71D96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4545013"/>
            <a:ext cx="1855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المطلوبة هي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0566" name="Object 38">
            <a:extLst>
              <a:ext uri="{FF2B5EF4-FFF2-40B4-BE49-F238E27FC236}">
                <a16:creationId xmlns:a16="http://schemas.microsoft.com/office/drawing/2014/main" id="{4B91420B-184E-48F2-868E-AC70A20EA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4797425"/>
          <a:ext cx="24844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31" imgW="863280" imgH="203040" progId="Equation.DSMT4">
                  <p:embed/>
                </p:oleObj>
              </mc:Choice>
              <mc:Fallback>
                <p:oleObj name="Equation" r:id="rId31" imgW="86328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4797425"/>
                        <a:ext cx="2484437" cy="4651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50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50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50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1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4" grpId="0"/>
      <p:bldP spid="150536" grpId="0"/>
      <p:bldP spid="150539" grpId="0"/>
      <p:bldP spid="150541" grpId="0"/>
      <p:bldP spid="150542" grpId="0"/>
      <p:bldP spid="150543" grpId="0"/>
      <p:bldP spid="150544" grpId="0"/>
      <p:bldP spid="150545" grpId="0"/>
      <p:bldP spid="150547" grpId="0"/>
      <p:bldP spid="150549" grpId="0"/>
      <p:bldP spid="150553" grpId="0"/>
      <p:bldP spid="150555" grpId="0"/>
      <p:bldP spid="150556" grpId="0"/>
      <p:bldP spid="150559" grpId="0"/>
      <p:bldP spid="150561" grpId="0"/>
      <p:bldP spid="150563" grpId="0"/>
      <p:bldP spid="1505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8C0313F9-5F91-4C5F-A800-9AD5053983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76862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</p:txBody>
      </p:sp>
      <p:graphicFrame>
        <p:nvGraphicFramePr>
          <p:cNvPr id="151963" name="Group 411">
            <a:extLst>
              <a:ext uri="{FF2B5EF4-FFF2-40B4-BE49-F238E27FC236}">
                <a16:creationId xmlns:a16="http://schemas.microsoft.com/office/drawing/2014/main" id="{336F5912-48AE-42AB-AEFB-89806912253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0" y="2420938"/>
          <a:ext cx="5735638" cy="4418012"/>
        </p:xfrm>
        <a:graphic>
          <a:graphicData uri="http://schemas.openxmlformats.org/drawingml/2006/table">
            <a:tbl>
              <a:tblPr rtl="1"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5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9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3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3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1867" name="Line 315">
            <a:extLst>
              <a:ext uri="{FF2B5EF4-FFF2-40B4-BE49-F238E27FC236}">
                <a16:creationId xmlns:a16="http://schemas.microsoft.com/office/drawing/2014/main" id="{9A2202B7-2482-4BF0-A980-3E3C327334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524625"/>
            <a:ext cx="5724525" cy="34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68" name="Line 316">
            <a:extLst>
              <a:ext uri="{FF2B5EF4-FFF2-40B4-BE49-F238E27FC236}">
                <a16:creationId xmlns:a16="http://schemas.microsoft.com/office/drawing/2014/main" id="{CA586353-BC8F-466F-AC23-662161CDD0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457450"/>
            <a:ext cx="0" cy="4400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69" name="Line 317">
            <a:extLst>
              <a:ext uri="{FF2B5EF4-FFF2-40B4-BE49-F238E27FC236}">
                <a16:creationId xmlns:a16="http://schemas.microsoft.com/office/drawing/2014/main" id="{4234CBB9-A400-4A9E-9A11-B7950547E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524625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0" name="Line 318">
            <a:extLst>
              <a:ext uri="{FF2B5EF4-FFF2-40B4-BE49-F238E27FC236}">
                <a16:creationId xmlns:a16="http://schemas.microsoft.com/office/drawing/2014/main" id="{20D0CB57-868F-4428-B4C6-0102FC91C2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6200775"/>
            <a:ext cx="0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1" name="Line 319">
            <a:extLst>
              <a:ext uri="{FF2B5EF4-FFF2-40B4-BE49-F238E27FC236}">
                <a16:creationId xmlns:a16="http://schemas.microsoft.com/office/drawing/2014/main" id="{6DA90877-23AB-44F0-AAE5-3610181074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163" y="6453188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2" name="Line 320">
            <a:extLst>
              <a:ext uri="{FF2B5EF4-FFF2-40B4-BE49-F238E27FC236}">
                <a16:creationId xmlns:a16="http://schemas.microsoft.com/office/drawing/2014/main" id="{A3DD2982-1443-4A4F-A535-388422788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163" y="6453188"/>
            <a:ext cx="0" cy="1079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3" name="Line 321">
            <a:extLst>
              <a:ext uri="{FF2B5EF4-FFF2-40B4-BE49-F238E27FC236}">
                <a16:creationId xmlns:a16="http://schemas.microsoft.com/office/drawing/2014/main" id="{AA12DD6B-E27F-43ED-811E-BE3D5DC59C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4325" y="5734050"/>
            <a:ext cx="0" cy="790575"/>
          </a:xfrm>
          <a:prstGeom prst="line">
            <a:avLst/>
          </a:prstGeom>
          <a:noFill/>
          <a:ln w="38100">
            <a:solidFill>
              <a:srgbClr val="FF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4" name="Line 322">
            <a:extLst>
              <a:ext uri="{FF2B5EF4-FFF2-40B4-BE49-F238E27FC236}">
                <a16:creationId xmlns:a16="http://schemas.microsoft.com/office/drawing/2014/main" id="{D35516F8-310D-47CD-8CF9-C6935690E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768975"/>
            <a:ext cx="3254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5" name="Line 323">
            <a:extLst>
              <a:ext uri="{FF2B5EF4-FFF2-40B4-BE49-F238E27FC236}">
                <a16:creationId xmlns:a16="http://schemas.microsoft.com/office/drawing/2014/main" id="{1E27BE65-5BA3-4059-A515-1F91F9DDF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2025" y="5157788"/>
            <a:ext cx="0" cy="13303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6" name="Line 324">
            <a:extLst>
              <a:ext uri="{FF2B5EF4-FFF2-40B4-BE49-F238E27FC236}">
                <a16:creationId xmlns:a16="http://schemas.microsoft.com/office/drawing/2014/main" id="{DF4C4B2E-035A-4DE2-8C0F-1CD9CC0F23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58888" y="51927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7" name="Line 325">
            <a:extLst>
              <a:ext uri="{FF2B5EF4-FFF2-40B4-BE49-F238E27FC236}">
                <a16:creationId xmlns:a16="http://schemas.microsoft.com/office/drawing/2014/main" id="{84A5D875-3AB8-4B4B-86F2-7251443A0B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413" y="5049838"/>
            <a:ext cx="0" cy="1439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8" name="Line 326">
            <a:extLst>
              <a:ext uri="{FF2B5EF4-FFF2-40B4-BE49-F238E27FC236}">
                <a16:creationId xmlns:a16="http://schemas.microsoft.com/office/drawing/2014/main" id="{A833C64B-91EE-492D-80C9-2C3357B210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5084763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79" name="Line 327">
            <a:extLst>
              <a:ext uri="{FF2B5EF4-FFF2-40B4-BE49-F238E27FC236}">
                <a16:creationId xmlns:a16="http://schemas.microsoft.com/office/drawing/2014/main" id="{A70C18AD-4AB6-44A4-9451-F55BD03EF5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4050" y="3429000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80" name="Line 328">
            <a:extLst>
              <a:ext uri="{FF2B5EF4-FFF2-40B4-BE49-F238E27FC236}">
                <a16:creationId xmlns:a16="http://schemas.microsoft.com/office/drawing/2014/main" id="{20E75C2F-E88A-4714-938A-FAAD71F185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3392488"/>
            <a:ext cx="3205162" cy="36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81" name="Line 329">
            <a:extLst>
              <a:ext uri="{FF2B5EF4-FFF2-40B4-BE49-F238E27FC236}">
                <a16:creationId xmlns:a16="http://schemas.microsoft.com/office/drawing/2014/main" id="{FC74833A-DDC8-4402-AD39-B5FCC4CB281A}"/>
              </a:ext>
            </a:extLst>
          </p:cNvPr>
          <p:cNvSpPr>
            <a:spLocks noChangeShapeType="1"/>
          </p:cNvSpPr>
          <p:nvPr/>
        </p:nvSpPr>
        <p:spPr bwMode="auto">
          <a:xfrm rot="464940" flipV="1">
            <a:off x="611188" y="2528888"/>
            <a:ext cx="4176712" cy="45989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882" name="Rectangle 330">
            <a:extLst>
              <a:ext uri="{FF2B5EF4-FFF2-40B4-BE49-F238E27FC236}">
                <a16:creationId xmlns:a16="http://schemas.microsoft.com/office/drawing/2014/main" id="{0B473D7E-BF98-4E61-85D7-BC028B29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6238875"/>
            <a:ext cx="9001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°C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1883" name="Rectangle 331">
            <a:extLst>
              <a:ext uri="{FF2B5EF4-FFF2-40B4-BE49-F238E27FC236}">
                <a16:creationId xmlns:a16="http://schemas.microsoft.com/office/drawing/2014/main" id="{6E3A901C-A907-4711-A1DD-20DDABFD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05038"/>
            <a:ext cx="6651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51884" name="Object 332">
            <a:extLst>
              <a:ext uri="{FF2B5EF4-FFF2-40B4-BE49-F238E27FC236}">
                <a16:creationId xmlns:a16="http://schemas.microsoft.com/office/drawing/2014/main" id="{66BA3E77-FF59-48AB-BC4A-B6858C56E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6680200"/>
          <a:ext cx="279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9" name="Equation" r:id="rId3" imgW="279360" imgH="177480" progId="Equation.DSMT4">
                  <p:embed/>
                </p:oleObj>
              </mc:Choice>
              <mc:Fallback>
                <p:oleObj name="Equation" r:id="rId3" imgW="279360" imgH="177480" progId="Equation.DSMT4">
                  <p:embed/>
                  <p:pic>
                    <p:nvPicPr>
                      <p:cNvPr id="0" name="Object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6680200"/>
                        <a:ext cx="279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85" name="Object 333">
            <a:extLst>
              <a:ext uri="{FF2B5EF4-FFF2-40B4-BE49-F238E27FC236}">
                <a16:creationId xmlns:a16="http://schemas.microsoft.com/office/drawing/2014/main" id="{4D9128E1-DEEC-4C10-B5C3-E3BF039124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6273800"/>
          <a:ext cx="1111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bject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273800"/>
                        <a:ext cx="11112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86" name="Object 334">
            <a:extLst>
              <a:ext uri="{FF2B5EF4-FFF2-40B4-BE49-F238E27FC236}">
                <a16:creationId xmlns:a16="http://schemas.microsoft.com/office/drawing/2014/main" id="{D5B2805B-CC15-4081-B5B9-DC9FD3A694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321050"/>
          <a:ext cx="385762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1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Object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21050"/>
                        <a:ext cx="385762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87" name="Object 335">
            <a:extLst>
              <a:ext uri="{FF2B5EF4-FFF2-40B4-BE49-F238E27FC236}">
                <a16:creationId xmlns:a16="http://schemas.microsoft.com/office/drawing/2014/main" id="{C42EC3B1-6AFD-4132-900C-1AAFFB25C2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668020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2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0" name="Object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680200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88" name="Object 336">
            <a:extLst>
              <a:ext uri="{FF2B5EF4-FFF2-40B4-BE49-F238E27FC236}">
                <a16:creationId xmlns:a16="http://schemas.microsoft.com/office/drawing/2014/main" id="{5528BCDA-3A3C-4224-A440-BEA8BEA214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6634163"/>
          <a:ext cx="239713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3" name="Equation" r:id="rId11" imgW="190440" imgH="177480" progId="Equation.DSMT4">
                  <p:embed/>
                </p:oleObj>
              </mc:Choice>
              <mc:Fallback>
                <p:oleObj name="Equation" r:id="rId11" imgW="190440" imgH="177480" progId="Equation.DSMT4">
                  <p:embed/>
                  <p:pic>
                    <p:nvPicPr>
                      <p:cNvPr id="0" name="Object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6634163"/>
                        <a:ext cx="239713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89" name="Object 337">
            <a:extLst>
              <a:ext uri="{FF2B5EF4-FFF2-40B4-BE49-F238E27FC236}">
                <a16:creationId xmlns:a16="http://schemas.microsoft.com/office/drawing/2014/main" id="{71902570-710E-41A4-A798-DC1FF393C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6610350"/>
          <a:ext cx="2825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4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6610350"/>
                        <a:ext cx="28257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90" name="Object 338">
            <a:extLst>
              <a:ext uri="{FF2B5EF4-FFF2-40B4-BE49-F238E27FC236}">
                <a16:creationId xmlns:a16="http://schemas.microsoft.com/office/drawing/2014/main" id="{939DFCF3-7A48-4360-A12F-233B6171DF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6713" y="6680200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5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Object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6680200"/>
                        <a:ext cx="254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91" name="Object 339">
            <a:extLst>
              <a:ext uri="{FF2B5EF4-FFF2-40B4-BE49-F238E27FC236}">
                <a16:creationId xmlns:a16="http://schemas.microsoft.com/office/drawing/2014/main" id="{22DCF138-3491-4D2E-9B4C-BD318A95BD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913438"/>
          <a:ext cx="23971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6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0" name="Object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913438"/>
                        <a:ext cx="23971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92" name="Object 340">
            <a:extLst>
              <a:ext uri="{FF2B5EF4-FFF2-40B4-BE49-F238E27FC236}">
                <a16:creationId xmlns:a16="http://schemas.microsoft.com/office/drawing/2014/main" id="{AABBAEDC-44B2-4A4F-BC2B-3F5B5F86E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624513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7" name="Equation" r:id="rId19" imgW="190440" imgH="177480" progId="Equation.DSMT4">
                  <p:embed/>
                </p:oleObj>
              </mc:Choice>
              <mc:Fallback>
                <p:oleObj name="Equation" r:id="rId19" imgW="190440" imgH="177480" progId="Equation.DSMT4">
                  <p:embed/>
                  <p:pic>
                    <p:nvPicPr>
                      <p:cNvPr id="0" name="Object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624513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93" name="Object 341">
            <a:extLst>
              <a:ext uri="{FF2B5EF4-FFF2-40B4-BE49-F238E27FC236}">
                <a16:creationId xmlns:a16="http://schemas.microsoft.com/office/drawing/2014/main" id="{2F34EF4C-4B9D-4544-8A0D-510D11809A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229225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8" name="Equation" r:id="rId21" imgW="190440" imgH="177480" progId="Equation.DSMT4">
                  <p:embed/>
                </p:oleObj>
              </mc:Choice>
              <mc:Fallback>
                <p:oleObj name="Equation" r:id="rId21" imgW="190440" imgH="177480" progId="Equation.DSMT4">
                  <p:embed/>
                  <p:pic>
                    <p:nvPicPr>
                      <p:cNvPr id="0" name="Object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229225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94" name="Object 342">
            <a:extLst>
              <a:ext uri="{FF2B5EF4-FFF2-40B4-BE49-F238E27FC236}">
                <a16:creationId xmlns:a16="http://schemas.microsoft.com/office/drawing/2014/main" id="{635E8648-10F5-468D-A0D3-795B5111AB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941888"/>
          <a:ext cx="317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9" name="Equation" r:id="rId23" imgW="317160" imgH="203040" progId="Equation.DSMT4">
                  <p:embed/>
                </p:oleObj>
              </mc:Choice>
              <mc:Fallback>
                <p:oleObj name="Equation" r:id="rId23" imgW="317160" imgH="203040" progId="Equation.DSMT4">
                  <p:embed/>
                  <p:pic>
                    <p:nvPicPr>
                      <p:cNvPr id="0" name="Object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41888"/>
                        <a:ext cx="317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95" name="Object 343">
            <a:extLst>
              <a:ext uri="{FF2B5EF4-FFF2-40B4-BE49-F238E27FC236}">
                <a16:creationId xmlns:a16="http://schemas.microsoft.com/office/drawing/2014/main" id="{F9B19F13-93D3-4665-BDED-EEAF1E0DF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2420938"/>
          <a:ext cx="38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0" name="Equation" r:id="rId25" imgW="266400" imgH="253800" progId="Equation.DSMT4">
                  <p:embed/>
                </p:oleObj>
              </mc:Choice>
              <mc:Fallback>
                <p:oleObj name="Equation" r:id="rId25" imgW="266400" imgH="253800" progId="Equation.DSMT4">
                  <p:embed/>
                  <p:pic>
                    <p:nvPicPr>
                      <p:cNvPr id="0" name="Object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420938"/>
                        <a:ext cx="38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896" name="Rectangle 344">
            <a:extLst>
              <a:ext uri="{FF2B5EF4-FFF2-40B4-BE49-F238E27FC236}">
                <a16:creationId xmlns:a16="http://schemas.microsoft.com/office/drawing/2014/main" id="{F9EE2C63-8003-4640-B636-7C2E71B3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260350"/>
            <a:ext cx="501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3-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897" name="Rectangle 345">
            <a:extLst>
              <a:ext uri="{FF2B5EF4-FFF2-40B4-BE49-F238E27FC236}">
                <a16:creationId xmlns:a16="http://schemas.microsoft.com/office/drawing/2014/main" id="{3BD1071A-C7DE-4D38-B0ED-1E778CD6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728663"/>
            <a:ext cx="4822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أ- درجة الحرارة بالسيلسيوس المعادلة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898" name="Rectangle 346">
            <a:extLst>
              <a:ext uri="{FF2B5EF4-FFF2-40B4-BE49-F238E27FC236}">
                <a16:creationId xmlns:a16="http://schemas.microsoft.com/office/drawing/2014/main" id="{55C36B1B-6A9A-40F2-AB81-6C63B1EF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512763"/>
            <a:ext cx="11985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158°F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1899" name="Rectangle 347">
            <a:extLst>
              <a:ext uri="{FF2B5EF4-FFF2-40B4-BE49-F238E27FC236}">
                <a16:creationId xmlns:a16="http://schemas.microsoft.com/office/drawing/2014/main" id="{438F2625-278C-4867-ACE0-5E635DB3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1196975"/>
            <a:ext cx="2765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التمثيل البياني نقرأ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00" name="Line 348">
            <a:extLst>
              <a:ext uri="{FF2B5EF4-FFF2-40B4-BE49-F238E27FC236}">
                <a16:creationId xmlns:a16="http://schemas.microsoft.com/office/drawing/2014/main" id="{174D8865-9700-4EE0-9A05-E9488D85EE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4184650"/>
            <a:ext cx="0" cy="2376488"/>
          </a:xfrm>
          <a:prstGeom prst="line">
            <a:avLst/>
          </a:prstGeom>
          <a:noFill/>
          <a:ln w="5715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1901" name="Line 349">
            <a:extLst>
              <a:ext uri="{FF2B5EF4-FFF2-40B4-BE49-F238E27FC236}">
                <a16:creationId xmlns:a16="http://schemas.microsoft.com/office/drawing/2014/main" id="{A0F02067-1E6A-461E-887F-9FBAF1CDAA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58888" y="4221163"/>
            <a:ext cx="2160587" cy="0"/>
          </a:xfrm>
          <a:prstGeom prst="line">
            <a:avLst/>
          </a:prstGeom>
          <a:noFill/>
          <a:ln w="5715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51902" name="Object 350">
            <a:extLst>
              <a:ext uri="{FF2B5EF4-FFF2-40B4-BE49-F238E27FC236}">
                <a16:creationId xmlns:a16="http://schemas.microsoft.com/office/drawing/2014/main" id="{9F79B788-0059-46DA-AD23-ADEB1E3C01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6610350"/>
          <a:ext cx="2825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1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6610350"/>
                        <a:ext cx="28257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903" name="Object 351">
            <a:extLst>
              <a:ext uri="{FF2B5EF4-FFF2-40B4-BE49-F238E27FC236}">
                <a16:creationId xmlns:a16="http://schemas.microsoft.com/office/drawing/2014/main" id="{7D0B4796-9265-468B-B9A0-64FE43387C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149725"/>
          <a:ext cx="207963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2" name="Equation" r:id="rId29" imgW="126720" imgH="101520" progId="Equation.DSMT4">
                  <p:embed/>
                </p:oleObj>
              </mc:Choice>
              <mc:Fallback>
                <p:oleObj name="Equation" r:id="rId29" imgW="126720" imgH="101520" progId="Equation.DSMT4">
                  <p:embed/>
                  <p:pic>
                    <p:nvPicPr>
                      <p:cNvPr id="0" name="Object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149725"/>
                        <a:ext cx="207963" cy="16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904" name="Object 352">
            <a:extLst>
              <a:ext uri="{FF2B5EF4-FFF2-40B4-BE49-F238E27FC236}">
                <a16:creationId xmlns:a16="http://schemas.microsoft.com/office/drawing/2014/main" id="{6861C026-38BD-4421-B3CF-231CD1FBC6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4149725"/>
          <a:ext cx="3079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3" name="Equation" r:id="rId31" imgW="253800" imgH="177480" progId="Equation.DSMT4">
                  <p:embed/>
                </p:oleObj>
              </mc:Choice>
              <mc:Fallback>
                <p:oleObj name="Equation" r:id="rId31" imgW="253800" imgH="177480" progId="Equation.DSMT4">
                  <p:embed/>
                  <p:pic>
                    <p:nvPicPr>
                      <p:cNvPr id="0" name="Object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4149725"/>
                        <a:ext cx="30797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05" name="Rectangle 353">
            <a:extLst>
              <a:ext uri="{FF2B5EF4-FFF2-40B4-BE49-F238E27FC236}">
                <a16:creationId xmlns:a16="http://schemas.microsoft.com/office/drawing/2014/main" id="{8AD76C4E-E364-4674-985C-146B2F24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1160463"/>
            <a:ext cx="33004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درجة الحرارة بالسيلسيوس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06" name="Rectangle 354">
            <a:extLst>
              <a:ext uri="{FF2B5EF4-FFF2-40B4-BE49-F238E27FC236}">
                <a16:creationId xmlns:a16="http://schemas.microsoft.com/office/drawing/2014/main" id="{0CED853A-F26D-4085-87A5-6B379BD0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981075"/>
            <a:ext cx="9366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70°C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1907" name="Rectangle 355">
            <a:extLst>
              <a:ext uri="{FF2B5EF4-FFF2-40B4-BE49-F238E27FC236}">
                <a16:creationId xmlns:a16="http://schemas.microsoft.com/office/drawing/2014/main" id="{42743D16-6A3D-46E7-9B87-22769BFA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196975"/>
            <a:ext cx="12620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المعادلة لـ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08" name="Rectangle 356">
            <a:extLst>
              <a:ext uri="{FF2B5EF4-FFF2-40B4-BE49-F238E27FC236}">
                <a16:creationId xmlns:a16="http://schemas.microsoft.com/office/drawing/2014/main" id="{CA5D42F4-C3D2-448B-8F55-3FF83E041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44563"/>
            <a:ext cx="11985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158°F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1909" name="Rectangle 357">
            <a:extLst>
              <a:ext uri="{FF2B5EF4-FFF2-40B4-BE49-F238E27FC236}">
                <a16:creationId xmlns:a16="http://schemas.microsoft.com/office/drawing/2014/main" id="{EA8D0AC4-54A0-4AA3-A21A-A2C49F6F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33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10" name="Rectangle 358">
            <a:extLst>
              <a:ext uri="{FF2B5EF4-FFF2-40B4-BE49-F238E27FC236}">
                <a16:creationId xmlns:a16="http://schemas.microsoft.com/office/drawing/2014/main" id="{60145D15-4408-46D8-A0BF-946FF1D5B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1736725"/>
            <a:ext cx="5718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ب- لإيجاد درجة الحرارة التي تعبر بنفس العدد بـ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11" name="Rectangle 359">
            <a:extLst>
              <a:ext uri="{FF2B5EF4-FFF2-40B4-BE49-F238E27FC236}">
                <a16:creationId xmlns:a16="http://schemas.microsoft.com/office/drawing/2014/main" id="{A43D7B49-A154-468D-87DC-F5A62634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20825"/>
            <a:ext cx="7032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°C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1912" name="Rectangle 360">
            <a:extLst>
              <a:ext uri="{FF2B5EF4-FFF2-40B4-BE49-F238E27FC236}">
                <a16:creationId xmlns:a16="http://schemas.microsoft.com/office/drawing/2014/main" id="{AFC0792C-A244-4406-91A7-F4714E5B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520825"/>
            <a:ext cx="6651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1913" name="Rectangle 361">
            <a:extLst>
              <a:ext uri="{FF2B5EF4-FFF2-40B4-BE49-F238E27FC236}">
                <a16:creationId xmlns:a16="http://schemas.microsoft.com/office/drawing/2014/main" id="{50699FA5-4859-4FA0-9929-93E08890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736725"/>
            <a:ext cx="3381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14" name="Rectangle 362">
            <a:extLst>
              <a:ext uri="{FF2B5EF4-FFF2-40B4-BE49-F238E27FC236}">
                <a16:creationId xmlns:a16="http://schemas.microsoft.com/office/drawing/2014/main" id="{144289CB-B077-4A84-BB50-E8D70C2C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097088"/>
            <a:ext cx="23050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يكفي حل المعادلة</a:t>
            </a:r>
            <a:r>
              <a:rPr lang="ar-DZ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15" name="Rectangle 363">
            <a:extLst>
              <a:ext uri="{FF2B5EF4-FFF2-40B4-BE49-F238E27FC236}">
                <a16:creationId xmlns:a16="http://schemas.microsoft.com/office/drawing/2014/main" id="{4663815C-EA82-4C3C-A1E8-C46C799B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4113213"/>
            <a:ext cx="1498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المعادلة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1917" name="Object 365">
            <a:extLst>
              <a:ext uri="{FF2B5EF4-FFF2-40B4-BE49-F238E27FC236}">
                <a16:creationId xmlns:a16="http://schemas.microsoft.com/office/drawing/2014/main" id="{951AA592-DA54-4C76-8496-C6DF80BE0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1725" y="6435725"/>
          <a:ext cx="6842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4" name="Equation" r:id="rId33" imgW="330120" imgH="203040" progId="Equation.DSMT4">
                  <p:embed/>
                </p:oleObj>
              </mc:Choice>
              <mc:Fallback>
                <p:oleObj name="Equation" r:id="rId33" imgW="330120" imgH="203040" progId="Equation.DSMT4">
                  <p:embed/>
                  <p:pic>
                    <p:nvPicPr>
                      <p:cNvPr id="0" name="Object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35725"/>
                        <a:ext cx="6842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922" name="Object 370">
            <a:extLst>
              <a:ext uri="{FF2B5EF4-FFF2-40B4-BE49-F238E27FC236}">
                <a16:creationId xmlns:a16="http://schemas.microsoft.com/office/drawing/2014/main" id="{99D78F12-8AFF-4DFA-834D-93E0A3640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2744788"/>
          <a:ext cx="2124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5" name="Equation" r:id="rId35" imgW="812520" imgH="203040" progId="Equation.DSMT4">
                  <p:embed/>
                </p:oleObj>
              </mc:Choice>
              <mc:Fallback>
                <p:oleObj name="Equation" r:id="rId35" imgW="812520" imgH="203040" progId="Equation.DSMT4">
                  <p:embed/>
                  <p:pic>
                    <p:nvPicPr>
                      <p:cNvPr id="0" name="Object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744788"/>
                        <a:ext cx="21240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23" name="Rectangle 371">
            <a:extLst>
              <a:ext uri="{FF2B5EF4-FFF2-40B4-BE49-F238E27FC236}">
                <a16:creationId xmlns:a16="http://schemas.microsoft.com/office/drawing/2014/main" id="{406575FD-45FB-4067-9644-95BBA135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3141663"/>
            <a:ext cx="1065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أن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24" name="Rectangle 372">
            <a:extLst>
              <a:ext uri="{FF2B5EF4-FFF2-40B4-BE49-F238E27FC236}">
                <a16:creationId xmlns:a16="http://schemas.microsoft.com/office/drawing/2014/main" id="{C4E7AA38-0C88-4335-896E-3C4F8600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3141663"/>
            <a:ext cx="2290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يعبر عن نفس الدرجة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1925" name="Object 373">
            <a:extLst>
              <a:ext uri="{FF2B5EF4-FFF2-40B4-BE49-F238E27FC236}">
                <a16:creationId xmlns:a16="http://schemas.microsoft.com/office/drawing/2014/main" id="{6A1C190A-F696-4A3C-B7EE-52294BDBE0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3176588"/>
          <a:ext cx="392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6" name="Equation" r:id="rId37" imgW="126720" imgH="139680" progId="Equation.DSMT4">
                  <p:embed/>
                </p:oleObj>
              </mc:Choice>
              <mc:Fallback>
                <p:oleObj name="Equation" r:id="rId37" imgW="126720" imgH="139680" progId="Equation.DSMT4">
                  <p:embed/>
                  <p:pic>
                    <p:nvPicPr>
                      <p:cNvPr id="0" name="Object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3176588"/>
                        <a:ext cx="392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26" name="Rectangle 374">
            <a:extLst>
              <a:ext uri="{FF2B5EF4-FFF2-40B4-BE49-F238E27FC236}">
                <a16:creationId xmlns:a16="http://schemas.microsoft.com/office/drawing/2014/main" id="{1F9BD6A2-8DB4-4499-AEF6-2BF16995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573463"/>
            <a:ext cx="344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27" name="Rectangle 375">
            <a:extLst>
              <a:ext uri="{FF2B5EF4-FFF2-40B4-BE49-F238E27FC236}">
                <a16:creationId xmlns:a16="http://schemas.microsoft.com/office/drawing/2014/main" id="{2B7AF73C-0B6E-469D-BCE7-2AD54059C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3392488"/>
            <a:ext cx="7032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°C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1928" name="Rectangle 376">
            <a:extLst>
              <a:ext uri="{FF2B5EF4-FFF2-40B4-BE49-F238E27FC236}">
                <a16:creationId xmlns:a16="http://schemas.microsoft.com/office/drawing/2014/main" id="{69037807-867A-4C71-9B5F-B2B23B122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3644900"/>
            <a:ext cx="3381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29" name="Rectangle 377">
            <a:extLst>
              <a:ext uri="{FF2B5EF4-FFF2-40B4-BE49-F238E27FC236}">
                <a16:creationId xmlns:a16="http://schemas.microsoft.com/office/drawing/2014/main" id="{29E2640D-52EC-4E39-963D-80580BE0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3392488"/>
            <a:ext cx="6651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°F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51930" name="Object 378">
            <a:extLst>
              <a:ext uri="{FF2B5EF4-FFF2-40B4-BE49-F238E27FC236}">
                <a16:creationId xmlns:a16="http://schemas.microsoft.com/office/drawing/2014/main" id="{9CF11AB4-F36F-4F2D-AE4B-950FE166B4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4149725"/>
          <a:ext cx="17287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7" name="Equation" r:id="rId39" imgW="799920" imgH="203040" progId="Equation.DSMT4">
                  <p:embed/>
                </p:oleObj>
              </mc:Choice>
              <mc:Fallback>
                <p:oleObj name="Equation" r:id="rId39" imgW="799920" imgH="203040" progId="Equation.DSMT4">
                  <p:embed/>
                  <p:pic>
                    <p:nvPicPr>
                      <p:cNvPr id="0" name="Object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4149725"/>
                        <a:ext cx="17287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31" name="Rectangle 379">
            <a:extLst>
              <a:ext uri="{FF2B5EF4-FFF2-40B4-BE49-F238E27FC236}">
                <a16:creationId xmlns:a16="http://schemas.microsoft.com/office/drawing/2014/main" id="{7C2B6108-9C9C-4506-A70F-CA18A259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4616450"/>
            <a:ext cx="490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1932" name="Object 380">
            <a:extLst>
              <a:ext uri="{FF2B5EF4-FFF2-40B4-BE49-F238E27FC236}">
                <a16:creationId xmlns:a16="http://schemas.microsoft.com/office/drawing/2014/main" id="{6F95171D-C93F-44B6-B641-0A0ACD16E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75" y="4760913"/>
          <a:ext cx="14398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8" name="Equation" r:id="rId41" imgW="711000" imgH="203040" progId="Equation.DSMT4">
                  <p:embed/>
                </p:oleObj>
              </mc:Choice>
              <mc:Fallback>
                <p:oleObj name="Equation" r:id="rId41" imgW="711000" imgH="203040" progId="Equation.DSMT4">
                  <p:embed/>
                  <p:pic>
                    <p:nvPicPr>
                      <p:cNvPr id="0" name="Object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4760913"/>
                        <a:ext cx="14398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33" name="Rectangle 381">
            <a:extLst>
              <a:ext uri="{FF2B5EF4-FFF2-40B4-BE49-F238E27FC236}">
                <a16:creationId xmlns:a16="http://schemas.microsoft.com/office/drawing/2014/main" id="{1B189B3B-A53F-4AF7-9454-44E99EBD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5121275"/>
            <a:ext cx="1189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1934" name="Object 382">
            <a:extLst>
              <a:ext uri="{FF2B5EF4-FFF2-40B4-BE49-F238E27FC236}">
                <a16:creationId xmlns:a16="http://schemas.microsoft.com/office/drawing/2014/main" id="{32DF8E50-119D-4CCE-B58F-798723A6FD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5084763"/>
          <a:ext cx="10080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9" name="Equation" r:id="rId43" imgW="596880" imgH="419040" progId="Equation.DSMT4">
                  <p:embed/>
                </p:oleObj>
              </mc:Choice>
              <mc:Fallback>
                <p:oleObj name="Equation" r:id="rId43" imgW="596880" imgH="419040" progId="Equation.DSMT4">
                  <p:embed/>
                  <p:pic>
                    <p:nvPicPr>
                      <p:cNvPr id="0" name="Object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084763"/>
                        <a:ext cx="10080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35" name="Rectangle 383">
            <a:extLst>
              <a:ext uri="{FF2B5EF4-FFF2-40B4-BE49-F238E27FC236}">
                <a16:creationId xmlns:a16="http://schemas.microsoft.com/office/drawing/2014/main" id="{148D3471-C740-4D0E-AAA3-9879E2E4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5121275"/>
            <a:ext cx="4841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1936" name="Object 384">
            <a:extLst>
              <a:ext uri="{FF2B5EF4-FFF2-40B4-BE49-F238E27FC236}">
                <a16:creationId xmlns:a16="http://schemas.microsoft.com/office/drawing/2014/main" id="{9B2D2C97-A7A4-4110-91F5-1ED05D3E2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5157788"/>
          <a:ext cx="10445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0" name="Equation" r:id="rId45" imgW="507960" imgH="177480" progId="Equation.DSMT4">
                  <p:embed/>
                </p:oleObj>
              </mc:Choice>
              <mc:Fallback>
                <p:oleObj name="Equation" r:id="rId45" imgW="507960" imgH="177480" progId="Equation.DSMT4">
                  <p:embed/>
                  <p:pic>
                    <p:nvPicPr>
                      <p:cNvPr id="0" name="Object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157788"/>
                        <a:ext cx="1044575" cy="415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37" name="Rectangle 385">
            <a:extLst>
              <a:ext uri="{FF2B5EF4-FFF2-40B4-BE49-F238E27FC236}">
                <a16:creationId xmlns:a16="http://schemas.microsoft.com/office/drawing/2014/main" id="{EDB5CB8B-8B19-4A09-8ECB-4FE8BAAC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5768975"/>
            <a:ext cx="2238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درجة الحرارة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38" name="Rectangle 386">
            <a:extLst>
              <a:ext uri="{FF2B5EF4-FFF2-40B4-BE49-F238E27FC236}">
                <a16:creationId xmlns:a16="http://schemas.microsoft.com/office/drawing/2014/main" id="{8FFE3657-D023-492F-AEE8-2BB55C96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5768975"/>
            <a:ext cx="1168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المطلوبة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939" name="Rectangle 387">
            <a:extLst>
              <a:ext uri="{FF2B5EF4-FFF2-40B4-BE49-F238E27FC236}">
                <a16:creationId xmlns:a16="http://schemas.microsoft.com/office/drawing/2014/main" id="{6F7096F3-DFB0-4734-BB9A-93F5E2C4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6338888"/>
            <a:ext cx="7731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15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5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1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1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1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000"/>
                                        <p:tgtEl>
                                          <p:spTgt spid="15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15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1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1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5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1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1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2000"/>
                                        <p:tgtEl>
                                          <p:spTgt spid="15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5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5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5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5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1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5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5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5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5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5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5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5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5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15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15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1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1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15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15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15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5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5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3000"/>
                                        <p:tgtEl>
                                          <p:spTgt spid="15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51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51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3000"/>
                                        <p:tgtEl>
                                          <p:spTgt spid="15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15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5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0" fill="hold"/>
                                        <p:tgtEl>
                                          <p:spTgt spid="15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15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1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5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5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0" fill="hold"/>
                                        <p:tgtEl>
                                          <p:spTgt spid="1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1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1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4" dur="3000"/>
                                        <p:tgtEl>
                                          <p:spTgt spid="1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5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5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15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15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5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5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15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15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1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3000" fill="hold"/>
                                        <p:tgtEl>
                                          <p:spTgt spid="15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3000" fill="hold"/>
                                        <p:tgtEl>
                                          <p:spTgt spid="15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0" fill="hold"/>
                                        <p:tgtEl>
                                          <p:spTgt spid="15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0" fill="hold"/>
                                        <p:tgtEl>
                                          <p:spTgt spid="15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0" fill="hold"/>
                                        <p:tgtEl>
                                          <p:spTgt spid="15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0" fill="hold"/>
                                        <p:tgtEl>
                                          <p:spTgt spid="15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15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5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0" fill="hold"/>
                                        <p:tgtEl>
                                          <p:spTgt spid="15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5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5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0" fill="hold"/>
                                        <p:tgtEl>
                                          <p:spTgt spid="15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1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2000" fill="hold"/>
                                        <p:tgtEl>
                                          <p:spTgt spid="1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5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15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15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15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15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2000" fill="hold"/>
                                        <p:tgtEl>
                                          <p:spTgt spid="15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2000" fill="hold"/>
                                        <p:tgtEl>
                                          <p:spTgt spid="15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2000" fill="hold"/>
                                        <p:tgtEl>
                                          <p:spTgt spid="15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0" fill="hold"/>
                                        <p:tgtEl>
                                          <p:spTgt spid="15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0" fill="hold"/>
                                        <p:tgtEl>
                                          <p:spTgt spid="15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000" fill="hold"/>
                                        <p:tgtEl>
                                          <p:spTgt spid="15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000" fill="hold"/>
                                        <p:tgtEl>
                                          <p:spTgt spid="15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3000" fill="hold"/>
                                        <p:tgtEl>
                                          <p:spTgt spid="15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000" fill="hold"/>
                                        <p:tgtEl>
                                          <p:spTgt spid="15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2000" fill="hold"/>
                                        <p:tgtEl>
                                          <p:spTgt spid="15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2000" fill="hold"/>
                                        <p:tgtEl>
                                          <p:spTgt spid="15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2" dur="3000"/>
                                        <p:tgtEl>
                                          <p:spTgt spid="1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3000" fill="hold"/>
                                        <p:tgtEl>
                                          <p:spTgt spid="15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3000" fill="hold"/>
                                        <p:tgtEl>
                                          <p:spTgt spid="15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5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15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15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15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nimBg="1"/>
      <p:bldP spid="151882" grpId="0"/>
      <p:bldP spid="151883" grpId="0"/>
      <p:bldP spid="151896" grpId="0"/>
      <p:bldP spid="151897" grpId="0"/>
      <p:bldP spid="151899" grpId="0"/>
      <p:bldP spid="151905" grpId="0"/>
      <p:bldP spid="151906" grpId="0"/>
      <p:bldP spid="151907" grpId="0"/>
      <p:bldP spid="151908" grpId="0"/>
      <p:bldP spid="151909" grpId="0"/>
      <p:bldP spid="151910" grpId="0"/>
      <p:bldP spid="151911" grpId="0"/>
      <p:bldP spid="151912" grpId="0"/>
      <p:bldP spid="151913" grpId="0"/>
      <p:bldP spid="151914" grpId="0"/>
      <p:bldP spid="151915" grpId="0"/>
      <p:bldP spid="151923" grpId="0"/>
      <p:bldP spid="151924" grpId="0"/>
      <p:bldP spid="151926" grpId="0"/>
      <p:bldP spid="151927" grpId="0"/>
      <p:bldP spid="151928" grpId="0"/>
      <p:bldP spid="151929" grpId="0"/>
      <p:bldP spid="151931" grpId="0"/>
      <p:bldP spid="151933" grpId="0"/>
      <p:bldP spid="151935" grpId="0"/>
      <p:bldP spid="151937" grpId="0"/>
      <p:bldP spid="151938" grpId="0"/>
      <p:bldP spid="1519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043930DD-E757-4BB7-8CB6-504F579D85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72940"/>
            </a:schemeClr>
          </a:solidFill>
        </p:spPr>
        <p:txBody>
          <a:bodyPr/>
          <a:lstStyle/>
          <a:p>
            <a:pPr eaLnBrk="1" hangingPunct="1"/>
            <a:endParaRPr lang="ar-DZ" altLang="fr-FR" sz="2800"/>
          </a:p>
          <a:p>
            <a:pPr eaLnBrk="1" hangingPunct="1"/>
            <a:endParaRPr lang="ar-DZ" altLang="fr-FR" sz="2800"/>
          </a:p>
          <a:p>
            <a:pPr eaLnBrk="1" hangingPunct="1"/>
            <a:endParaRPr lang="ar-DZ" altLang="fr-FR" sz="2800"/>
          </a:p>
          <a:p>
            <a:pPr eaLnBrk="1" hangingPunct="1"/>
            <a:endParaRPr lang="ar-DZ" altLang="fr-FR" sz="2800"/>
          </a:p>
          <a:p>
            <a:pPr eaLnBrk="1" hangingPunct="1"/>
            <a:endParaRPr lang="ar-DZ" altLang="fr-FR" sz="2800"/>
          </a:p>
          <a:p>
            <a:pPr eaLnBrk="1" hangingPunct="1"/>
            <a:endParaRPr lang="ar-DZ" altLang="fr-FR" sz="2800"/>
          </a:p>
          <a:p>
            <a:pPr eaLnBrk="1" hangingPunct="1"/>
            <a:endParaRPr lang="ar-DZ" altLang="fr-FR" sz="2800"/>
          </a:p>
          <a:p>
            <a:pPr eaLnBrk="1" hangingPunct="1"/>
            <a:endParaRPr lang="ar-DZ" altLang="fr-FR" sz="2800"/>
          </a:p>
          <a:p>
            <a:pPr eaLnBrk="1" hangingPunct="1">
              <a:buFontTx/>
              <a:buNone/>
            </a:pPr>
            <a:endParaRPr lang="fr-FR" altLang="fr-FR" sz="2800"/>
          </a:p>
        </p:txBody>
      </p:sp>
      <p:sp>
        <p:nvSpPr>
          <p:cNvPr id="92164" name="WordArt 4">
            <a:extLst>
              <a:ext uri="{FF2B5EF4-FFF2-40B4-BE49-F238E27FC236}">
                <a16:creationId xmlns:a16="http://schemas.microsoft.com/office/drawing/2014/main" id="{D30ED829-F310-4387-81BF-8C9D5AE58C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5825" y="0"/>
            <a:ext cx="1109663" cy="6207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مسألة 2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D9D284E6-8638-4AA1-AB44-DF2DD79B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765175"/>
            <a:ext cx="39639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كراء جرافات و جررات وشاحنات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68" name="Rectangle 8">
            <a:extLst>
              <a:ext uri="{FF2B5EF4-FFF2-40B4-BE49-F238E27FC236}">
                <a16:creationId xmlns:a16="http://schemas.microsoft.com/office/drawing/2014/main" id="{42D1786F-1761-43B5-B42F-75C8F572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728663"/>
            <a:ext cx="9413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تعرض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69" name="Rectangle 9">
            <a:extLst>
              <a:ext uri="{FF2B5EF4-FFF2-40B4-BE49-F238E27FC236}">
                <a16:creationId xmlns:a16="http://schemas.microsoft.com/office/drawing/2014/main" id="{C7A23380-EF50-4B3D-92C1-17BE19493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1160463"/>
            <a:ext cx="21351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خيار لكل شركة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D3CD6660-7F70-4F16-BE2B-9D58F2ED7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1557338"/>
            <a:ext cx="10223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1" name="Rectangle 11">
            <a:extLst>
              <a:ext uri="{FF2B5EF4-FFF2-40B4-BE49-F238E27FC236}">
                <a16:creationId xmlns:a16="http://schemas.microsoft.com/office/drawing/2014/main" id="{88816F3C-9205-4F44-8D90-91B376A03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1557338"/>
            <a:ext cx="557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5D9E49EB-E4C9-4751-BA0E-816777CB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321050"/>
            <a:ext cx="2692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،كيف ما كانت استغلت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3" name="Rectangle 13">
            <a:extLst>
              <a:ext uri="{FF2B5EF4-FFF2-40B4-BE49-F238E27FC236}">
                <a16:creationId xmlns:a16="http://schemas.microsoft.com/office/drawing/2014/main" id="{7334EEDF-D9EC-4AA0-833F-2D0D5C88A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024063"/>
            <a:ext cx="25431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مبلغ إشتراك دائم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4" name="Rectangle 14">
            <a:extLst>
              <a:ext uri="{FF2B5EF4-FFF2-40B4-BE49-F238E27FC236}">
                <a16:creationId xmlns:a16="http://schemas.microsoft.com/office/drawing/2014/main" id="{706AAF6B-DB34-4538-887F-474680177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773238"/>
            <a:ext cx="2535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في اليوم لكل آلة .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75" name="Object 15">
            <a:extLst>
              <a:ext uri="{FF2B5EF4-FFF2-40B4-BE49-F238E27FC236}">
                <a16:creationId xmlns:a16="http://schemas.microsoft.com/office/drawing/2014/main" id="{A52F0822-53F6-469A-A3CA-FA6B5E7E2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1736725"/>
          <a:ext cx="5889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1736725"/>
                        <a:ext cx="5889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6" name="Rectangle 16">
            <a:extLst>
              <a:ext uri="{FF2B5EF4-FFF2-40B4-BE49-F238E27FC236}">
                <a16:creationId xmlns:a16="http://schemas.microsoft.com/office/drawing/2014/main" id="{935EF0E6-EE23-42BF-BEB2-9E22461D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2168525"/>
            <a:ext cx="1009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7" name="Rectangle 17">
            <a:extLst>
              <a:ext uri="{FF2B5EF4-FFF2-40B4-BE49-F238E27FC236}">
                <a16:creationId xmlns:a16="http://schemas.microsoft.com/office/drawing/2014/main" id="{68EF88C3-4D7D-4C66-B409-852FF77A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3068638"/>
            <a:ext cx="101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الخيار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8" name="Rectangle 18">
            <a:extLst>
              <a:ext uri="{FF2B5EF4-FFF2-40B4-BE49-F238E27FC236}">
                <a16:creationId xmlns:a16="http://schemas.microsoft.com/office/drawing/2014/main" id="{0064943A-CFC8-4B03-B1D1-0C6E6AF0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068638"/>
            <a:ext cx="557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79" name="Rectangle 19">
            <a:extLst>
              <a:ext uri="{FF2B5EF4-FFF2-40B4-BE49-F238E27FC236}">
                <a16:creationId xmlns:a16="http://schemas.microsoft.com/office/drawing/2014/main" id="{D02AD04B-21AC-4E41-9022-3434B72C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024063"/>
            <a:ext cx="557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80" name="Object 20">
            <a:extLst>
              <a:ext uri="{FF2B5EF4-FFF2-40B4-BE49-F238E27FC236}">
                <a16:creationId xmlns:a16="http://schemas.microsoft.com/office/drawing/2014/main" id="{481CEEBF-C0B1-434D-AE84-7351DAB639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7988" y="2205038"/>
          <a:ext cx="3413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205038"/>
                        <a:ext cx="3413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1" name="Object 21">
            <a:extLst>
              <a:ext uri="{FF2B5EF4-FFF2-40B4-BE49-F238E27FC236}">
                <a16:creationId xmlns:a16="http://schemas.microsoft.com/office/drawing/2014/main" id="{59D2E9FF-0823-4B3A-99BA-A1EDE1420C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3249613"/>
          <a:ext cx="3587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249613"/>
                        <a:ext cx="3587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2" name="Object 22">
            <a:extLst>
              <a:ext uri="{FF2B5EF4-FFF2-40B4-BE49-F238E27FC236}">
                <a16:creationId xmlns:a16="http://schemas.microsoft.com/office/drawing/2014/main" id="{DF5334DF-C612-4463-85BD-FE10FEEB8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1881188"/>
          <a:ext cx="10445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9" imgW="406080" imgH="177480" progId="Equation.DSMT4">
                  <p:embed/>
                </p:oleObj>
              </mc:Choice>
              <mc:Fallback>
                <p:oleObj name="Equation" r:id="rId9" imgW="40608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1881188"/>
                        <a:ext cx="10445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3" name="Rectangle 23">
            <a:extLst>
              <a:ext uri="{FF2B5EF4-FFF2-40B4-BE49-F238E27FC236}">
                <a16:creationId xmlns:a16="http://schemas.microsoft.com/office/drawing/2014/main" id="{1198B87B-3582-465D-9A46-CB50219B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557338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84" name="Rectangle 24">
            <a:extLst>
              <a:ext uri="{FF2B5EF4-FFF2-40B4-BE49-F238E27FC236}">
                <a16:creationId xmlns:a16="http://schemas.microsoft.com/office/drawing/2014/main" id="{758AF736-6483-4B2F-B735-E7CCDAC0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105150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85" name="Rectangle 25">
            <a:extLst>
              <a:ext uri="{FF2B5EF4-FFF2-40B4-BE49-F238E27FC236}">
                <a16:creationId xmlns:a16="http://schemas.microsoft.com/office/drawing/2014/main" id="{D6D529B4-40E0-4948-9847-51EB9F71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2024063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87" name="Rectangle 27">
            <a:extLst>
              <a:ext uri="{FF2B5EF4-FFF2-40B4-BE49-F238E27FC236}">
                <a16:creationId xmlns:a16="http://schemas.microsoft.com/office/drawing/2014/main" id="{BF92117B-3206-4A6B-B34C-F39F5918E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213" y="4184650"/>
            <a:ext cx="28717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 أكمل الجدول الأتي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89" name="Object 29">
            <a:extLst>
              <a:ext uri="{FF2B5EF4-FFF2-40B4-BE49-F238E27FC236}">
                <a16:creationId xmlns:a16="http://schemas.microsoft.com/office/drawing/2014/main" id="{E3123DFB-7C4F-4F2B-9300-E3C7740D59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2312988"/>
          <a:ext cx="1114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11" imgW="419040" imgH="177480" progId="Equation.DSMT4">
                  <p:embed/>
                </p:oleObj>
              </mc:Choice>
              <mc:Fallback>
                <p:oleObj name="Equation" r:id="rId11" imgW="41904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312988"/>
                        <a:ext cx="1114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2" name="Rectangle 32">
            <a:extLst>
              <a:ext uri="{FF2B5EF4-FFF2-40B4-BE49-F238E27FC236}">
                <a16:creationId xmlns:a16="http://schemas.microsoft.com/office/drawing/2014/main" id="{9988D2AB-1A9E-4C33-AEFE-5A02A7AAC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2205038"/>
            <a:ext cx="1619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،إضافة الى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93" name="Rectangle 33">
            <a:extLst>
              <a:ext uri="{FF2B5EF4-FFF2-40B4-BE49-F238E27FC236}">
                <a16:creationId xmlns:a16="http://schemas.microsoft.com/office/drawing/2014/main" id="{A0D59603-EC2F-49B3-B649-DB02FFFD4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241550"/>
            <a:ext cx="1241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في اليوم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96" name="Object 36">
            <a:extLst>
              <a:ext uri="{FF2B5EF4-FFF2-40B4-BE49-F238E27FC236}">
                <a16:creationId xmlns:a16="http://schemas.microsoft.com/office/drawing/2014/main" id="{DF6B7D12-7730-4C88-A004-154FB38242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2312988"/>
          <a:ext cx="8270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312988"/>
                        <a:ext cx="8270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7" name="Rectangle 37">
            <a:extLst>
              <a:ext uri="{FF2B5EF4-FFF2-40B4-BE49-F238E27FC236}">
                <a16:creationId xmlns:a16="http://schemas.microsoft.com/office/drawing/2014/main" id="{2E91DDD6-F4A4-4CC2-BF2F-2233A5DF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097088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98" name="Object 38">
            <a:extLst>
              <a:ext uri="{FF2B5EF4-FFF2-40B4-BE49-F238E27FC236}">
                <a16:creationId xmlns:a16="http://schemas.microsoft.com/office/drawing/2014/main" id="{558A1294-C76D-4B81-9F06-2370F6AA56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3392488"/>
          <a:ext cx="13319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15" imgW="495000" imgH="177480" progId="Equation.DSMT4">
                  <p:embed/>
                </p:oleObj>
              </mc:Choice>
              <mc:Fallback>
                <p:oleObj name="Equation" r:id="rId15" imgW="49500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3392488"/>
                        <a:ext cx="13319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9" name="Rectangle 39">
            <a:extLst>
              <a:ext uri="{FF2B5EF4-FFF2-40B4-BE49-F238E27FC236}">
                <a16:creationId xmlns:a16="http://schemas.microsoft.com/office/drawing/2014/main" id="{473BADA5-2146-4F56-96E6-F8B3664B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141663"/>
            <a:ext cx="28797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عقد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شهري لكل آلة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00" name="Rectangle 40">
            <a:extLst>
              <a:ext uri="{FF2B5EF4-FFF2-40B4-BE49-F238E27FC236}">
                <a16:creationId xmlns:a16="http://schemas.microsoft.com/office/drawing/2014/main" id="{5E57F950-8E70-4AB0-86A7-9EC4673B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781300"/>
            <a:ext cx="1168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 آلة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343" name="Group 183">
            <a:extLst>
              <a:ext uri="{FF2B5EF4-FFF2-40B4-BE49-F238E27FC236}">
                <a16:creationId xmlns:a16="http://schemas.microsoft.com/office/drawing/2014/main" id="{2311C08B-723F-4E08-9F6D-2180060FB35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55650" y="4760913"/>
          <a:ext cx="7416800" cy="2073275"/>
        </p:xfrm>
        <a:graphic>
          <a:graphicData uri="http://schemas.openxmlformats.org/drawingml/2006/table">
            <a:tbl>
              <a:tblPr rtl="1"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329" name="Rectangle 169">
            <a:extLst>
              <a:ext uri="{FF2B5EF4-FFF2-40B4-BE49-F238E27FC236}">
                <a16:creationId xmlns:a16="http://schemas.microsoft.com/office/drawing/2014/main" id="{CB59C0BC-73D9-48B9-935B-F82B965F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768975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الفاتورة بالخيار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330" name="Rectangle 170">
            <a:extLst>
              <a:ext uri="{FF2B5EF4-FFF2-40B4-BE49-F238E27FC236}">
                <a16:creationId xmlns:a16="http://schemas.microsoft.com/office/drawing/2014/main" id="{92675B19-8649-4932-B59B-A1F4ED452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724400"/>
            <a:ext cx="1266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الأيام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335" name="Rectangle 175">
            <a:extLst>
              <a:ext uri="{FF2B5EF4-FFF2-40B4-BE49-F238E27FC236}">
                <a16:creationId xmlns:a16="http://schemas.microsoft.com/office/drawing/2014/main" id="{D63D495B-4341-40E1-A3D4-5386E310B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300663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الفاتورة بالخيار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336" name="Rectangle 176">
            <a:extLst>
              <a:ext uri="{FF2B5EF4-FFF2-40B4-BE49-F238E27FC236}">
                <a16:creationId xmlns:a16="http://schemas.microsoft.com/office/drawing/2014/main" id="{34AFF50F-CF46-4986-956F-11D31688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6400800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الفاتورة بالخيار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337" name="Object 177">
            <a:extLst>
              <a:ext uri="{FF2B5EF4-FFF2-40B4-BE49-F238E27FC236}">
                <a16:creationId xmlns:a16="http://schemas.microsoft.com/office/drawing/2014/main" id="{EDFEF0C7-5144-42E3-9AE9-12B6491EC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6938" y="5192713"/>
          <a:ext cx="5159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5192713"/>
                        <a:ext cx="5159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8" name="Object 178">
            <a:extLst>
              <a:ext uri="{FF2B5EF4-FFF2-40B4-BE49-F238E27FC236}">
                <a16:creationId xmlns:a16="http://schemas.microsoft.com/office/drawing/2014/main" id="{E5CC1A13-5733-42D4-8BD1-54E35A91F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5805488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805488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9" name="Object 179">
            <a:extLst>
              <a:ext uri="{FF2B5EF4-FFF2-40B4-BE49-F238E27FC236}">
                <a16:creationId xmlns:a16="http://schemas.microsoft.com/office/drawing/2014/main" id="{B03CF9F2-895D-4362-B7BF-2A001ABCD3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6397625"/>
          <a:ext cx="4270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Equation" r:id="rId21" imgW="164880" imgH="177480" progId="Equation.DSMT4">
                  <p:embed/>
                </p:oleObj>
              </mc:Choice>
              <mc:Fallback>
                <p:oleObj name="Equation" r:id="rId21" imgW="164880" imgH="177480" progId="Equation.DSMT4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6397625"/>
                        <a:ext cx="42703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0" name="Object 180">
            <a:extLst>
              <a:ext uri="{FF2B5EF4-FFF2-40B4-BE49-F238E27FC236}">
                <a16:creationId xmlns:a16="http://schemas.microsoft.com/office/drawing/2014/main" id="{D5454B1F-8581-4DEF-B6F6-999CF1FF1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4724400"/>
          <a:ext cx="3190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23" imgW="114120" imgH="177480" progId="Equation.DSMT4">
                  <p:embed/>
                </p:oleObj>
              </mc:Choice>
              <mc:Fallback>
                <p:oleObj name="Equation" r:id="rId23" imgW="114120" imgH="177480" progId="Equation.DSMT4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724400"/>
                        <a:ext cx="3190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1" name="Object 181">
            <a:extLst>
              <a:ext uri="{FF2B5EF4-FFF2-40B4-BE49-F238E27FC236}">
                <a16:creationId xmlns:a16="http://schemas.microsoft.com/office/drawing/2014/main" id="{34C440FD-FDB8-45EB-8ABF-E73E90C9E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4760913"/>
          <a:ext cx="5032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25" imgW="177480" imgH="177480" progId="Equation.DSMT4">
                  <p:embed/>
                </p:oleObj>
              </mc:Choice>
              <mc:Fallback>
                <p:oleObj name="Equation" r:id="rId25" imgW="177480" imgH="17748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760913"/>
                        <a:ext cx="5032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2" name="Object 182">
            <a:extLst>
              <a:ext uri="{FF2B5EF4-FFF2-40B4-BE49-F238E27FC236}">
                <a16:creationId xmlns:a16="http://schemas.microsoft.com/office/drawing/2014/main" id="{09CE4666-E8C1-4A14-BFA6-DE6B4489C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4797425"/>
          <a:ext cx="504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27" imgW="190440" imgH="177480" progId="Equation.DSMT4">
                  <p:embed/>
                </p:oleObj>
              </mc:Choice>
              <mc:Fallback>
                <p:oleObj name="Equation" r:id="rId27" imgW="190440" imgH="177480" progId="Equation.DSMT4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4797425"/>
                        <a:ext cx="5048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4" name="Rectangle 184">
            <a:extLst>
              <a:ext uri="{FF2B5EF4-FFF2-40B4-BE49-F238E27FC236}">
                <a16:creationId xmlns:a16="http://schemas.microsoft.com/office/drawing/2014/main" id="{DC99328C-76B9-4F0B-8754-34CF2A445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752850"/>
            <a:ext cx="16287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 لم تستغل.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346" name="Rectangle 186">
            <a:extLst>
              <a:ext uri="{FF2B5EF4-FFF2-40B4-BE49-F238E27FC236}">
                <a16:creationId xmlns:a16="http://schemas.microsoft.com/office/drawing/2014/main" id="{7BD46E34-FE85-4DFC-B44E-8A2D26C3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6863"/>
            <a:ext cx="6010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مقاول متخصص في إصلاح الطرقات وتعبدها ، أراد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349" name="Rectangle 189">
            <a:extLst>
              <a:ext uri="{FF2B5EF4-FFF2-40B4-BE49-F238E27FC236}">
                <a16:creationId xmlns:a16="http://schemas.microsoft.com/office/drawing/2014/main" id="{504D6EC0-4062-41E4-8552-18441503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765175"/>
            <a:ext cx="32432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فقصد ثلاث شركات للعتاد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350" name="Rectangle 190">
            <a:extLst>
              <a:ext uri="{FF2B5EF4-FFF2-40B4-BE49-F238E27FC236}">
                <a16:creationId xmlns:a16="http://schemas.microsoft.com/office/drawing/2014/main" id="{2C587B6E-4E80-4B01-B6FC-149F2C5D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1160463"/>
            <a:ext cx="20177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خيارات للكراء ،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21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9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9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3000" fill="hold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3000" fill="hold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9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9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9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9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9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9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9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9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9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9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9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9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9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3000" fill="hold"/>
                                        <p:tgtEl>
                                          <p:spTgt spid="9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9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9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9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3000" fill="hold"/>
                                        <p:tgtEl>
                                          <p:spTgt spid="9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000" fill="hold"/>
                                        <p:tgtEl>
                                          <p:spTgt spid="9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9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9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3000" fill="hold"/>
                                        <p:tgtEl>
                                          <p:spTgt spid="9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9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nimBg="1"/>
      <p:bldP spid="92165" grpId="0"/>
      <p:bldP spid="92168" grpId="0"/>
      <p:bldP spid="92169" grpId="0"/>
      <p:bldP spid="92170" grpId="0"/>
      <p:bldP spid="92171" grpId="0"/>
      <p:bldP spid="92172" grpId="0"/>
      <p:bldP spid="92173" grpId="0"/>
      <p:bldP spid="92174" grpId="0"/>
      <p:bldP spid="92176" grpId="0"/>
      <p:bldP spid="92177" grpId="0"/>
      <p:bldP spid="92178" grpId="0"/>
      <p:bldP spid="92179" grpId="0"/>
      <p:bldP spid="92183" grpId="0"/>
      <p:bldP spid="92184" grpId="0"/>
      <p:bldP spid="92185" grpId="0"/>
      <p:bldP spid="92187" grpId="0"/>
      <p:bldP spid="92192" grpId="0"/>
      <p:bldP spid="92193" grpId="0"/>
      <p:bldP spid="92197" grpId="0"/>
      <p:bldP spid="92199" grpId="0"/>
      <p:bldP spid="92335" grpId="0"/>
      <p:bldP spid="92336" grpId="0"/>
      <p:bldP spid="92344" grpId="0"/>
      <p:bldP spid="92346" grpId="0"/>
      <p:bldP spid="923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>
            <a:extLst>
              <a:ext uri="{FF2B5EF4-FFF2-40B4-BE49-F238E27FC236}">
                <a16:creationId xmlns:a16="http://schemas.microsoft.com/office/drawing/2014/main" id="{0D39B87A-3B3D-4855-83F7-A33BA3BAB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7842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2FB5A191-02FF-4696-B691-37189FB3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0"/>
            <a:ext cx="4887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ما هو الخيار الأفضل  لعقد مع شركة لـ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13" name="Object 5">
            <a:extLst>
              <a:ext uri="{FF2B5EF4-FFF2-40B4-BE49-F238E27FC236}">
                <a16:creationId xmlns:a16="http://schemas.microsoft.com/office/drawing/2014/main" id="{17BC3078-4C5D-4ED1-8BF9-140C42C08D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0"/>
          <a:ext cx="3286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0"/>
                        <a:ext cx="3286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Rectangle 6">
            <a:extLst>
              <a:ext uri="{FF2B5EF4-FFF2-40B4-BE49-F238E27FC236}">
                <a16:creationId xmlns:a16="http://schemas.microsoft.com/office/drawing/2014/main" id="{70DF809B-ED3D-4F97-B36E-2B53294F6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0"/>
            <a:ext cx="571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أيام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4A16C59F-5F64-492A-816B-0838575E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0"/>
            <a:ext cx="2968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16" name="Rectangle 8">
            <a:extLst>
              <a:ext uri="{FF2B5EF4-FFF2-40B4-BE49-F238E27FC236}">
                <a16:creationId xmlns:a16="http://schemas.microsoft.com/office/drawing/2014/main" id="{003887E3-036D-461E-9156-EFA949999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0"/>
            <a:ext cx="1190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 عقد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17" name="Object 9">
            <a:extLst>
              <a:ext uri="{FF2B5EF4-FFF2-40B4-BE49-F238E27FC236}">
                <a16:creationId xmlns:a16="http://schemas.microsoft.com/office/drawing/2014/main" id="{FC243BAD-15BC-4C2D-9862-EBB0DE376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0"/>
          <a:ext cx="466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5" imgW="177480" imgH="177480" progId="Equation.DSMT4">
                  <p:embed/>
                </p:oleObj>
              </mc:Choice>
              <mc:Fallback>
                <p:oleObj name="Equation" r:id="rId5" imgW="1774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0"/>
                        <a:ext cx="4667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8" name="Rectangle 10">
            <a:extLst>
              <a:ext uri="{FF2B5EF4-FFF2-40B4-BE49-F238E27FC236}">
                <a16:creationId xmlns:a16="http://schemas.microsoft.com/office/drawing/2014/main" id="{AD190A39-6E1E-4A5F-819C-546E2A13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0"/>
            <a:ext cx="673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يوماً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19" name="Rectangle 11">
            <a:extLst>
              <a:ext uri="{FF2B5EF4-FFF2-40B4-BE49-F238E27FC236}">
                <a16:creationId xmlns:a16="http://schemas.microsoft.com/office/drawing/2014/main" id="{8CEEA8C9-2B15-46C7-8F7A-B45B157F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268413"/>
            <a:ext cx="338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20" name="Rectangle 12">
            <a:extLst>
              <a:ext uri="{FF2B5EF4-FFF2-40B4-BE49-F238E27FC236}">
                <a16:creationId xmlns:a16="http://schemas.microsoft.com/office/drawing/2014/main" id="{D319C2E1-ED0B-4F71-A004-E79AC824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441325"/>
            <a:ext cx="1303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،ثم عقد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21" name="Object 13">
            <a:extLst>
              <a:ext uri="{FF2B5EF4-FFF2-40B4-BE49-F238E27FC236}">
                <a16:creationId xmlns:a16="http://schemas.microsoft.com/office/drawing/2014/main" id="{D9FA53C1-3337-420E-8ABF-C079CCA5C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476250"/>
          <a:ext cx="431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76250"/>
                        <a:ext cx="4318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2" name="Rectangle 14">
            <a:extLst>
              <a:ext uri="{FF2B5EF4-FFF2-40B4-BE49-F238E27FC236}">
                <a16:creationId xmlns:a16="http://schemas.microsoft.com/office/drawing/2014/main" id="{F7DDB9E5-CD54-40FC-8393-EC675F80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441325"/>
            <a:ext cx="673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يوماً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23" name="Rectangle 15">
            <a:extLst>
              <a:ext uri="{FF2B5EF4-FFF2-40B4-BE49-F238E27FC236}">
                <a16:creationId xmlns:a16="http://schemas.microsoft.com/office/drawing/2014/main" id="{32D68C7D-924C-4677-9E14-F2FA627EC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873125"/>
            <a:ext cx="1101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ليكن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24" name="Object 16">
            <a:extLst>
              <a:ext uri="{FF2B5EF4-FFF2-40B4-BE49-F238E27FC236}">
                <a16:creationId xmlns:a16="http://schemas.microsoft.com/office/drawing/2014/main" id="{EBC4A5D9-2BD2-4B24-AB5E-9346ECD0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944563"/>
          <a:ext cx="473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4" name="Equation" r:id="rId9" imgW="152280" imgH="126720" progId="Equation.DSMT4">
                  <p:embed/>
                </p:oleObj>
              </mc:Choice>
              <mc:Fallback>
                <p:oleObj name="Equation" r:id="rId9" imgW="152280" imgH="1267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944563"/>
                        <a:ext cx="473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5" name="Rectangle 17">
            <a:extLst>
              <a:ext uri="{FF2B5EF4-FFF2-40B4-BE49-F238E27FC236}">
                <a16:creationId xmlns:a16="http://schemas.microsoft.com/office/drawing/2014/main" id="{A181DD5E-E54E-484F-B4B9-49E09AD26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908050"/>
            <a:ext cx="19923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أيام الكراء.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26" name="Rectangle 18">
            <a:extLst>
              <a:ext uri="{FF2B5EF4-FFF2-40B4-BE49-F238E27FC236}">
                <a16:creationId xmlns:a16="http://schemas.microsoft.com/office/drawing/2014/main" id="{A69EAEB8-314B-4C74-9ACF-D92ED6F92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1341438"/>
            <a:ext cx="8493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نسمي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27" name="Object 19">
            <a:extLst>
              <a:ext uri="{FF2B5EF4-FFF2-40B4-BE49-F238E27FC236}">
                <a16:creationId xmlns:a16="http://schemas.microsoft.com/office/drawing/2014/main" id="{D9736C37-3F58-4C66-92FD-FBD7E5E0CA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2700" y="1304925"/>
          <a:ext cx="5429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1304925"/>
                        <a:ext cx="5429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8" name="Rectangle 20">
            <a:extLst>
              <a:ext uri="{FF2B5EF4-FFF2-40B4-BE49-F238E27FC236}">
                <a16:creationId xmlns:a16="http://schemas.microsoft.com/office/drawing/2014/main" id="{6B9BBF4C-1EF0-4D36-9E9D-6338982D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341438"/>
            <a:ext cx="3603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29" name="Object 21">
            <a:extLst>
              <a:ext uri="{FF2B5EF4-FFF2-40B4-BE49-F238E27FC236}">
                <a16:creationId xmlns:a16="http://schemas.microsoft.com/office/drawing/2014/main" id="{A3430E52-FAFC-4D7E-9008-DC7A92198A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5" y="1268413"/>
          <a:ext cx="5762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Equation" r:id="rId13" imgW="228600" imgH="228600" progId="Equation.DSMT4">
                  <p:embed/>
                </p:oleObj>
              </mc:Choice>
              <mc:Fallback>
                <p:oleObj name="Equation" r:id="rId13" imgW="2286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1268413"/>
                        <a:ext cx="57626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0" name="Object 22">
            <a:extLst>
              <a:ext uri="{FF2B5EF4-FFF2-40B4-BE49-F238E27FC236}">
                <a16:creationId xmlns:a16="http://schemas.microsoft.com/office/drawing/2014/main" id="{14FAF642-3199-4664-B434-1C76A4D6D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9813" y="1233488"/>
          <a:ext cx="558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7" name="Equation" r:id="rId15" imgW="215640" imgH="228600" progId="Equation.DSMT4">
                  <p:embed/>
                </p:oleObj>
              </mc:Choice>
              <mc:Fallback>
                <p:oleObj name="Equation" r:id="rId15" imgW="21564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1233488"/>
                        <a:ext cx="558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1" name="Rectangle 23">
            <a:extLst>
              <a:ext uri="{FF2B5EF4-FFF2-40B4-BE49-F238E27FC236}">
                <a16:creationId xmlns:a16="http://schemas.microsoft.com/office/drawing/2014/main" id="{7231D430-947E-4232-B473-B1B5BA1E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1268413"/>
            <a:ext cx="30337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مبالغ الفاتورات لكل 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32" name="Object 24">
            <a:extLst>
              <a:ext uri="{FF2B5EF4-FFF2-40B4-BE49-F238E27FC236}">
                <a16:creationId xmlns:a16="http://schemas.microsoft.com/office/drawing/2014/main" id="{395C808E-0246-4A46-B7C1-DA433233D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1268413"/>
          <a:ext cx="5159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8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268413"/>
                        <a:ext cx="5159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3" name="Object 25">
            <a:extLst>
              <a:ext uri="{FF2B5EF4-FFF2-40B4-BE49-F238E27FC236}">
                <a16:creationId xmlns:a16="http://schemas.microsoft.com/office/drawing/2014/main" id="{7609D26B-01C4-4FF6-8AD9-6F48160FA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1268413"/>
          <a:ext cx="3429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268413"/>
                        <a:ext cx="3429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4" name="Rectangle 26">
            <a:extLst>
              <a:ext uri="{FF2B5EF4-FFF2-40B4-BE49-F238E27FC236}">
                <a16:creationId xmlns:a16="http://schemas.microsoft.com/office/drawing/2014/main" id="{3A41799F-8A41-4660-B3B9-784F1107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3603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35" name="Rectangle 27">
            <a:extLst>
              <a:ext uri="{FF2B5EF4-FFF2-40B4-BE49-F238E27FC236}">
                <a16:creationId xmlns:a16="http://schemas.microsoft.com/office/drawing/2014/main" id="{ED9D4569-B171-48D3-B91E-238FC744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1376363"/>
            <a:ext cx="3444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36" name="Object 28">
            <a:extLst>
              <a:ext uri="{FF2B5EF4-FFF2-40B4-BE49-F238E27FC236}">
                <a16:creationId xmlns:a16="http://schemas.microsoft.com/office/drawing/2014/main" id="{5A365AC9-22B7-474A-A0F8-35F60480C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304925"/>
          <a:ext cx="4937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Equation" r:id="rId21" imgW="164880" imgH="177480" progId="Equation.DSMT4">
                  <p:embed/>
                </p:oleObj>
              </mc:Choice>
              <mc:Fallback>
                <p:oleObj name="Equation" r:id="rId21" imgW="16488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04925"/>
                        <a:ext cx="4937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7" name="Rectangle 29">
            <a:extLst>
              <a:ext uri="{FF2B5EF4-FFF2-40B4-BE49-F238E27FC236}">
                <a16:creationId xmlns:a16="http://schemas.microsoft.com/office/drawing/2014/main" id="{BD37729F-5396-49AC-92FB-50E923260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4925"/>
            <a:ext cx="1476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على الترتيب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38" name="Rectangle 30">
            <a:extLst>
              <a:ext uri="{FF2B5EF4-FFF2-40B4-BE49-F238E27FC236}">
                <a16:creationId xmlns:a16="http://schemas.microsoft.com/office/drawing/2014/main" id="{6552C5DC-D07B-4027-8368-AA827DB8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1989138"/>
            <a:ext cx="11096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عبر عن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39" name="Object 31">
            <a:extLst>
              <a:ext uri="{FF2B5EF4-FFF2-40B4-BE49-F238E27FC236}">
                <a16:creationId xmlns:a16="http://schemas.microsoft.com/office/drawing/2014/main" id="{A44AE3C6-5F48-47EE-8DA4-0824CD1283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2060575"/>
          <a:ext cx="4333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Equation" r:id="rId23" imgW="152280" imgH="126720" progId="Equation.DSMT4">
                  <p:embed/>
                </p:oleObj>
              </mc:Choice>
              <mc:Fallback>
                <p:oleObj name="Equation" r:id="rId23" imgW="152280" imgH="12672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060575"/>
                        <a:ext cx="4333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40" name="Rectangle 32">
            <a:extLst>
              <a:ext uri="{FF2B5EF4-FFF2-40B4-BE49-F238E27FC236}">
                <a16:creationId xmlns:a16="http://schemas.microsoft.com/office/drawing/2014/main" id="{2DCDEDE0-655D-4277-B612-7F98A67B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1952625"/>
            <a:ext cx="808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41" name="Object 33">
            <a:extLst>
              <a:ext uri="{FF2B5EF4-FFF2-40B4-BE49-F238E27FC236}">
                <a16:creationId xmlns:a16="http://schemas.microsoft.com/office/drawing/2014/main" id="{914D1806-ED7B-40B6-A554-A337C1AE02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5" y="1916113"/>
          <a:ext cx="6461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2" name="Equation" r:id="rId25" imgW="215640" imgH="228600" progId="Equation.DSMT4">
                  <p:embed/>
                </p:oleObj>
              </mc:Choice>
              <mc:Fallback>
                <p:oleObj name="Equation" r:id="rId25" imgW="21564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1916113"/>
                        <a:ext cx="6461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42" name="Rectangle 34">
            <a:extLst>
              <a:ext uri="{FF2B5EF4-FFF2-40B4-BE49-F238E27FC236}">
                <a16:creationId xmlns:a16="http://schemas.microsoft.com/office/drawing/2014/main" id="{BAA9994A-F7F2-4AF4-8065-40276C51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89138"/>
            <a:ext cx="3603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43" name="Object 35">
            <a:extLst>
              <a:ext uri="{FF2B5EF4-FFF2-40B4-BE49-F238E27FC236}">
                <a16:creationId xmlns:a16="http://schemas.microsoft.com/office/drawing/2014/main" id="{C298977A-1E86-4D17-90FF-AC36E07C6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18811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Equation" r:id="rId27" imgW="228600" imgH="228600" progId="Equation.DSMT4">
                  <p:embed/>
                </p:oleObj>
              </mc:Choice>
              <mc:Fallback>
                <p:oleObj name="Equation" r:id="rId27" imgW="2286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8811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4" name="Object 36">
            <a:extLst>
              <a:ext uri="{FF2B5EF4-FFF2-40B4-BE49-F238E27FC236}">
                <a16:creationId xmlns:a16="http://schemas.microsoft.com/office/drawing/2014/main" id="{12407864-548F-4BE6-B220-6793278A0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1844675"/>
          <a:ext cx="6111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Equation" r:id="rId29" imgW="215640" imgH="228600" progId="Equation.DSMT4">
                  <p:embed/>
                </p:oleObj>
              </mc:Choice>
              <mc:Fallback>
                <p:oleObj name="Equation" r:id="rId29" imgW="215640" imgH="228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44675"/>
                        <a:ext cx="6111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45" name="Rectangle 37">
            <a:extLst>
              <a:ext uri="{FF2B5EF4-FFF2-40B4-BE49-F238E27FC236}">
                <a16:creationId xmlns:a16="http://schemas.microsoft.com/office/drawing/2014/main" id="{3C596707-C1BE-47D1-97B1-4E5D1FD1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952625"/>
            <a:ext cx="338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46" name="Rectangle 38">
            <a:extLst>
              <a:ext uri="{FF2B5EF4-FFF2-40B4-BE49-F238E27FC236}">
                <a16:creationId xmlns:a16="http://schemas.microsoft.com/office/drawing/2014/main" id="{7AC71613-20BF-4DAB-A631-79D8ABE4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916113"/>
            <a:ext cx="282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47" name="Rectangle 39">
            <a:extLst>
              <a:ext uri="{FF2B5EF4-FFF2-40B4-BE49-F238E27FC236}">
                <a16:creationId xmlns:a16="http://schemas.microsoft.com/office/drawing/2014/main" id="{1A9A8002-BE3B-4FD7-80CC-D501C8DA5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636838"/>
            <a:ext cx="16589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3- مثل بيانياً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48" name="Object 40">
            <a:extLst>
              <a:ext uri="{FF2B5EF4-FFF2-40B4-BE49-F238E27FC236}">
                <a16:creationId xmlns:a16="http://schemas.microsoft.com/office/drawing/2014/main" id="{A7A4EB1C-6E30-4FB5-A3F1-D15192C97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8738" y="2528888"/>
          <a:ext cx="6461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Equation" r:id="rId31" imgW="215640" imgH="228600" progId="Equation.DSMT4">
                  <p:embed/>
                </p:oleObj>
              </mc:Choice>
              <mc:Fallback>
                <p:oleObj name="Equation" r:id="rId31" imgW="21564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2528888"/>
                        <a:ext cx="64611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49" name="Rectangle 41">
            <a:extLst>
              <a:ext uri="{FF2B5EF4-FFF2-40B4-BE49-F238E27FC236}">
                <a16:creationId xmlns:a16="http://schemas.microsoft.com/office/drawing/2014/main" id="{CC876F3D-39B2-4C28-9CCB-B014D3A5D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636838"/>
            <a:ext cx="3603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50" name="Object 42">
            <a:extLst>
              <a:ext uri="{FF2B5EF4-FFF2-40B4-BE49-F238E27FC236}">
                <a16:creationId xmlns:a16="http://schemas.microsoft.com/office/drawing/2014/main" id="{E68C08A6-3696-4776-A6D7-4F927C8BCE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2528888"/>
          <a:ext cx="6842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Equation" r:id="rId33" imgW="228600" imgH="228600" progId="Equation.DSMT4">
                  <p:embed/>
                </p:oleObj>
              </mc:Choice>
              <mc:Fallback>
                <p:oleObj name="Equation" r:id="rId33" imgW="22860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528888"/>
                        <a:ext cx="6842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51" name="Rectangle 43">
            <a:extLst>
              <a:ext uri="{FF2B5EF4-FFF2-40B4-BE49-F238E27FC236}">
                <a16:creationId xmlns:a16="http://schemas.microsoft.com/office/drawing/2014/main" id="{6DF22AA0-1768-483E-85DF-BA3B8B66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600325"/>
            <a:ext cx="338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52" name="Object 44">
            <a:extLst>
              <a:ext uri="{FF2B5EF4-FFF2-40B4-BE49-F238E27FC236}">
                <a16:creationId xmlns:a16="http://schemas.microsoft.com/office/drawing/2014/main" id="{9561F453-C954-4C9F-84B1-C64F30242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565400"/>
          <a:ext cx="5778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Equation" r:id="rId35" imgW="215640" imgH="228600" progId="Equation.DSMT4">
                  <p:embed/>
                </p:oleObj>
              </mc:Choice>
              <mc:Fallback>
                <p:oleObj name="Equation" r:id="rId35" imgW="21564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65400"/>
                        <a:ext cx="57785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53" name="Rectangle 45">
            <a:extLst>
              <a:ext uri="{FF2B5EF4-FFF2-40B4-BE49-F238E27FC236}">
                <a16:creationId xmlns:a16="http://schemas.microsoft.com/office/drawing/2014/main" id="{A55BAAE8-CABB-4797-8DAA-2236DA67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636838"/>
            <a:ext cx="44116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 نفس المعلم المتعامد والمتجانس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54" name="Rectangle 46">
            <a:extLst>
              <a:ext uri="{FF2B5EF4-FFF2-40B4-BE49-F238E27FC236}">
                <a16:creationId xmlns:a16="http://schemas.microsoft.com/office/drawing/2014/main" id="{FDB43EDA-F2A8-4726-9403-2A7BE559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3392488"/>
            <a:ext cx="890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بأخذ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55" name="Rectangle 47">
            <a:extLst>
              <a:ext uri="{FF2B5EF4-FFF2-40B4-BE49-F238E27FC236}">
                <a16:creationId xmlns:a16="http://schemas.microsoft.com/office/drawing/2014/main" id="{C4094AFC-9BD0-4B17-BD85-F0404FDE6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213100"/>
            <a:ext cx="10239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 cm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4256" name="Rectangle 48">
            <a:extLst>
              <a:ext uri="{FF2B5EF4-FFF2-40B4-BE49-F238E27FC236}">
                <a16:creationId xmlns:a16="http://schemas.microsoft.com/office/drawing/2014/main" id="{AB7A1F03-9C2B-4C13-91CC-B45DF1131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752850"/>
            <a:ext cx="10239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 cm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94257" name="Rectangle 49">
            <a:extLst>
              <a:ext uri="{FF2B5EF4-FFF2-40B4-BE49-F238E27FC236}">
                <a16:creationId xmlns:a16="http://schemas.microsoft.com/office/drawing/2014/main" id="{2EE745E2-6180-4D8C-BE9A-7C0634B4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3429000"/>
            <a:ext cx="39131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 يومين على محور الفواصل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58" name="Rectangle 50">
            <a:extLst>
              <a:ext uri="{FF2B5EF4-FFF2-40B4-BE49-F238E27FC236}">
                <a16:creationId xmlns:a16="http://schemas.microsoft.com/office/drawing/2014/main" id="{D3224596-5EAA-4A73-B411-E0B8AE3B3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3933825"/>
            <a:ext cx="344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59" name="Rectangle 51">
            <a:extLst>
              <a:ext uri="{FF2B5EF4-FFF2-40B4-BE49-F238E27FC236}">
                <a16:creationId xmlns:a16="http://schemas.microsoft.com/office/drawing/2014/main" id="{52A74CF6-CD98-45C1-A090-C3B205AFC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8" y="3933825"/>
            <a:ext cx="557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60" name="Object 52">
            <a:extLst>
              <a:ext uri="{FF2B5EF4-FFF2-40B4-BE49-F238E27FC236}">
                <a16:creationId xmlns:a16="http://schemas.microsoft.com/office/drawing/2014/main" id="{78ED02F0-B393-42E2-BFF3-398E138726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4005263"/>
          <a:ext cx="9366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37" imgW="431640" imgH="177480" progId="Equation.DSMT4">
                  <p:embed/>
                </p:oleObj>
              </mc:Choice>
              <mc:Fallback>
                <p:oleObj name="Equation" r:id="rId37" imgW="431640" imgH="177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005263"/>
                        <a:ext cx="9366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61" name="Rectangle 53">
            <a:extLst>
              <a:ext uri="{FF2B5EF4-FFF2-40B4-BE49-F238E27FC236}">
                <a16:creationId xmlns:a16="http://schemas.microsoft.com/office/drawing/2014/main" id="{68E48F45-2807-46C3-BAEB-51DCF5FAD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681413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62" name="Rectangle 54">
            <a:extLst>
              <a:ext uri="{FF2B5EF4-FFF2-40B4-BE49-F238E27FC236}">
                <a16:creationId xmlns:a16="http://schemas.microsoft.com/office/drawing/2014/main" id="{278EC14C-91E9-4F37-A36F-026AFD478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897313"/>
            <a:ext cx="2611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على محور التراتيب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63" name="Rectangle 55">
            <a:extLst>
              <a:ext uri="{FF2B5EF4-FFF2-40B4-BE49-F238E27FC236}">
                <a16:creationId xmlns:a16="http://schemas.microsoft.com/office/drawing/2014/main" id="{46C0E00B-FDB5-44A1-8254-001AA03B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41325"/>
            <a:ext cx="311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؟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64" name="Rectangle 56">
            <a:extLst>
              <a:ext uri="{FF2B5EF4-FFF2-40B4-BE49-F238E27FC236}">
                <a16:creationId xmlns:a16="http://schemas.microsoft.com/office/drawing/2014/main" id="{43090440-9B21-431B-A9A2-3F3E2934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45013"/>
            <a:ext cx="3168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4- بقراءة بسيطة لتمثليين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65" name="Object 57">
            <a:extLst>
              <a:ext uri="{FF2B5EF4-FFF2-40B4-BE49-F238E27FC236}">
                <a16:creationId xmlns:a16="http://schemas.microsoft.com/office/drawing/2014/main" id="{2AD85CB1-AB50-4086-A0BF-175EFC07F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545013"/>
          <a:ext cx="5794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Equation" r:id="rId39" imgW="215640" imgH="228600" progId="Equation.DSMT4">
                  <p:embed/>
                </p:oleObj>
              </mc:Choice>
              <mc:Fallback>
                <p:oleObj name="Equation" r:id="rId39" imgW="215640" imgH="2286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545013"/>
                        <a:ext cx="57943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66" name="Rectangle 58">
            <a:extLst>
              <a:ext uri="{FF2B5EF4-FFF2-40B4-BE49-F238E27FC236}">
                <a16:creationId xmlns:a16="http://schemas.microsoft.com/office/drawing/2014/main" id="{FD958753-27E6-4901-8ABA-C8FF8E8D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81525"/>
            <a:ext cx="3603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67" name="Object 59">
            <a:extLst>
              <a:ext uri="{FF2B5EF4-FFF2-40B4-BE49-F238E27FC236}">
                <a16:creationId xmlns:a16="http://schemas.microsoft.com/office/drawing/2014/main" id="{CC477943-E7D6-49EC-8D74-F4C70D9D0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4473575"/>
          <a:ext cx="6556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" name="Equation" r:id="rId41" imgW="228600" imgH="228600" progId="Equation.DSMT4">
                  <p:embed/>
                </p:oleObj>
              </mc:Choice>
              <mc:Fallback>
                <p:oleObj name="Equation" r:id="rId41" imgW="228600" imgH="228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473575"/>
                        <a:ext cx="65563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68" name="Rectangle 60">
            <a:extLst>
              <a:ext uri="{FF2B5EF4-FFF2-40B4-BE49-F238E27FC236}">
                <a16:creationId xmlns:a16="http://schemas.microsoft.com/office/drawing/2014/main" id="{D66EA873-6735-46D7-846C-F342830A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508500"/>
            <a:ext cx="3644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عين عدد الأيام التي يكون فيها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69" name="Rectangle 61">
            <a:extLst>
              <a:ext uri="{FF2B5EF4-FFF2-40B4-BE49-F238E27FC236}">
                <a16:creationId xmlns:a16="http://schemas.microsoft.com/office/drawing/2014/main" id="{D4D7547B-CE86-46D9-887E-6BB2659E7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5" y="5084763"/>
            <a:ext cx="1155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الخيارين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70" name="Object 62">
            <a:extLst>
              <a:ext uri="{FF2B5EF4-FFF2-40B4-BE49-F238E27FC236}">
                <a16:creationId xmlns:a16="http://schemas.microsoft.com/office/drawing/2014/main" id="{53438279-7F3C-4019-94FA-219FA3445B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900" y="5121275"/>
          <a:ext cx="50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" name="Equation" r:id="rId43" imgW="164880" imgH="164880" progId="Equation.DSMT4">
                  <p:embed/>
                </p:oleObj>
              </mc:Choice>
              <mc:Fallback>
                <p:oleObj name="Equation" r:id="rId43" imgW="164880" imgH="1648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5121275"/>
                        <a:ext cx="5048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71" name="Rectangle 63">
            <a:extLst>
              <a:ext uri="{FF2B5EF4-FFF2-40B4-BE49-F238E27FC236}">
                <a16:creationId xmlns:a16="http://schemas.microsoft.com/office/drawing/2014/main" id="{8D87B4D3-B781-46F8-AB91-F95719E0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5084763"/>
            <a:ext cx="3603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72" name="Object 64">
            <a:extLst>
              <a:ext uri="{FF2B5EF4-FFF2-40B4-BE49-F238E27FC236}">
                <a16:creationId xmlns:a16="http://schemas.microsoft.com/office/drawing/2014/main" id="{533B55C3-BA1C-416B-BEC0-D707681EF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5121275"/>
          <a:ext cx="50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Equation" r:id="rId45" imgW="164880" imgH="164880" progId="Equation.DSMT4">
                  <p:embed/>
                </p:oleObj>
              </mc:Choice>
              <mc:Fallback>
                <p:oleObj name="Equation" r:id="rId45" imgW="164880" imgH="1648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121275"/>
                        <a:ext cx="5048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73" name="Rectangle 65">
            <a:extLst>
              <a:ext uri="{FF2B5EF4-FFF2-40B4-BE49-F238E27FC236}">
                <a16:creationId xmlns:a16="http://schemas.microsoft.com/office/drawing/2014/main" id="{E6645B4E-C9EC-419F-A000-71E6390FC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5121275"/>
            <a:ext cx="32337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لهما نفس المبلغ المدفوع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74" name="Rectangle 66">
            <a:extLst>
              <a:ext uri="{FF2B5EF4-FFF2-40B4-BE49-F238E27FC236}">
                <a16:creationId xmlns:a16="http://schemas.microsoft.com/office/drawing/2014/main" id="{73B8CB23-65A6-41EB-8F84-77C7BE7D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5624513"/>
            <a:ext cx="24161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-أوجد الحل حسابياً.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75" name="Rectangle 67">
            <a:extLst>
              <a:ext uri="{FF2B5EF4-FFF2-40B4-BE49-F238E27FC236}">
                <a16:creationId xmlns:a16="http://schemas.microsoft.com/office/drawing/2014/main" id="{1FF9C746-99B4-4FB9-BDFB-4EC4E94C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6057900"/>
            <a:ext cx="2114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5- بقراءة لتمثيل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76" name="Object 68">
            <a:extLst>
              <a:ext uri="{FF2B5EF4-FFF2-40B4-BE49-F238E27FC236}">
                <a16:creationId xmlns:a16="http://schemas.microsoft.com/office/drawing/2014/main" id="{771F7870-F8CD-494B-9974-3943678D9D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5984875"/>
          <a:ext cx="5445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Equation" r:id="rId47" imgW="215640" imgH="228600" progId="Equation.DSMT4">
                  <p:embed/>
                </p:oleObj>
              </mc:Choice>
              <mc:Fallback>
                <p:oleObj name="Equation" r:id="rId47" imgW="21564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984875"/>
                        <a:ext cx="5445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77" name="Rectangle 69">
            <a:extLst>
              <a:ext uri="{FF2B5EF4-FFF2-40B4-BE49-F238E27FC236}">
                <a16:creationId xmlns:a16="http://schemas.microsoft.com/office/drawing/2014/main" id="{8228955B-A2A3-43CE-9507-36D60C280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6057900"/>
            <a:ext cx="22939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متى يكون الخيار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4278" name="Object 70">
            <a:extLst>
              <a:ext uri="{FF2B5EF4-FFF2-40B4-BE49-F238E27FC236}">
                <a16:creationId xmlns:a16="http://schemas.microsoft.com/office/drawing/2014/main" id="{0AD7E1A6-5556-4240-830A-82A9A6E44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6057900"/>
          <a:ext cx="4683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Equation" r:id="rId49" imgW="164880" imgH="177480" progId="Equation.DSMT4">
                  <p:embed/>
                </p:oleObj>
              </mc:Choice>
              <mc:Fallback>
                <p:oleObj name="Equation" r:id="rId49" imgW="164880" imgH="17748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6057900"/>
                        <a:ext cx="4683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79" name="Rectangle 71">
            <a:extLst>
              <a:ext uri="{FF2B5EF4-FFF2-40B4-BE49-F238E27FC236}">
                <a16:creationId xmlns:a16="http://schemas.microsoft.com/office/drawing/2014/main" id="{8E005EBA-09C3-4472-896A-7326F8AA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6057900"/>
            <a:ext cx="10302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أفضل ؟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4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4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94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94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3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3000" fill="hold"/>
                                        <p:tgtEl>
                                          <p:spTgt spid="9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000" fill="hold"/>
                                        <p:tgtEl>
                                          <p:spTgt spid="9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000" fill="hold"/>
                                        <p:tgtEl>
                                          <p:spTgt spid="9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000" fill="hold"/>
                                        <p:tgtEl>
                                          <p:spTgt spid="9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0" fill="hold"/>
                                        <p:tgtEl>
                                          <p:spTgt spid="9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0" fill="hold"/>
                                        <p:tgtEl>
                                          <p:spTgt spid="9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4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4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0" fill="hold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0" fill="hold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4" dur="20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3000" fill="hold"/>
                                        <p:tgtEl>
                                          <p:spTgt spid="94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3000" fill="hold"/>
                                        <p:tgtEl>
                                          <p:spTgt spid="94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2000" fill="hold"/>
                                        <p:tgtEl>
                                          <p:spTgt spid="9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9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9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9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2000" fill="hold"/>
                                        <p:tgtEl>
                                          <p:spTgt spid="9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000" fill="hold"/>
                                        <p:tgtEl>
                                          <p:spTgt spid="9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 nodeType="clickPar">
                      <p:stCondLst>
                        <p:cond delay="indefinite"/>
                      </p:stCondLst>
                      <p:childTnLst>
                        <p:par>
                          <p:cTn id="4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2000" fill="hold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2000" fill="hold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2000" fill="hold"/>
                                        <p:tgtEl>
                                          <p:spTgt spid="9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2000" fill="hold"/>
                                        <p:tgtEl>
                                          <p:spTgt spid="9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6" dur="20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nimBg="1"/>
      <p:bldP spid="94212" grpId="0"/>
      <p:bldP spid="94214" grpId="0"/>
      <p:bldP spid="94215" grpId="0"/>
      <p:bldP spid="94216" grpId="0"/>
      <p:bldP spid="94218" grpId="0"/>
      <p:bldP spid="94219" grpId="0"/>
      <p:bldP spid="94220" grpId="0"/>
      <p:bldP spid="94222" grpId="0"/>
      <p:bldP spid="94223" grpId="0"/>
      <p:bldP spid="94225" grpId="0"/>
      <p:bldP spid="94226" grpId="0"/>
      <p:bldP spid="94228" grpId="0"/>
      <p:bldP spid="94231" grpId="0"/>
      <p:bldP spid="94237" grpId="0"/>
      <p:bldP spid="94238" grpId="0"/>
      <p:bldP spid="94240" grpId="0"/>
      <p:bldP spid="94242" grpId="0"/>
      <p:bldP spid="94245" grpId="0"/>
      <p:bldP spid="94246" grpId="0"/>
      <p:bldP spid="94247" grpId="0"/>
      <p:bldP spid="94249" grpId="0"/>
      <p:bldP spid="94251" grpId="0"/>
      <p:bldP spid="94253" grpId="0"/>
      <p:bldP spid="94254" grpId="0"/>
      <p:bldP spid="94255" grpId="0"/>
      <p:bldP spid="94256" grpId="0"/>
      <p:bldP spid="94257" grpId="0"/>
      <p:bldP spid="94259" grpId="0"/>
      <p:bldP spid="94261" grpId="0"/>
      <p:bldP spid="94262" grpId="0"/>
      <p:bldP spid="94263" grpId="0"/>
      <p:bldP spid="94264" grpId="0"/>
      <p:bldP spid="94266" grpId="0"/>
      <p:bldP spid="94268" grpId="0"/>
      <p:bldP spid="94269" grpId="0"/>
      <p:bldP spid="94271" grpId="0"/>
      <p:bldP spid="94273" grpId="0"/>
      <p:bldP spid="94274" grpId="0"/>
      <p:bldP spid="94275" grpId="0"/>
      <p:bldP spid="94277" grpId="0"/>
      <p:bldP spid="9427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>
            <a:extLst>
              <a:ext uri="{FF2B5EF4-FFF2-40B4-BE49-F238E27FC236}">
                <a16:creationId xmlns:a16="http://schemas.microsoft.com/office/drawing/2014/main" id="{13B8A6D5-B69E-4A4F-BB3C-F28DE2957B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7294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 sz="2800"/>
              <a:t> </a:t>
            </a:r>
            <a:endParaRPr lang="fr-FR" altLang="fr-FR" sz="2800"/>
          </a:p>
        </p:txBody>
      </p:sp>
      <p:graphicFrame>
        <p:nvGraphicFramePr>
          <p:cNvPr id="156801" name="Group 129">
            <a:extLst>
              <a:ext uri="{FF2B5EF4-FFF2-40B4-BE49-F238E27FC236}">
                <a16:creationId xmlns:a16="http://schemas.microsoft.com/office/drawing/2014/main" id="{F456D637-F2B7-40E9-BB4E-0FAA287549D7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468313" y="908050"/>
          <a:ext cx="8218487" cy="2206625"/>
        </p:xfrm>
        <a:graphic>
          <a:graphicData uri="http://schemas.openxmlformats.org/drawingml/2006/table">
            <a:tbl>
              <a:tblPr rtl="1"/>
              <a:tblGrid>
                <a:gridCol w="246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46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5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6676" name="WordArt 4">
            <a:extLst>
              <a:ext uri="{FF2B5EF4-FFF2-40B4-BE49-F238E27FC236}">
                <a16:creationId xmlns:a16="http://schemas.microsoft.com/office/drawing/2014/main" id="{FEFE761B-4235-46F7-B8E3-F2C973A4A1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35863" y="0"/>
            <a:ext cx="1608137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حل المسألة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70B80F45-D862-48D2-ACD7-1C233B88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68300"/>
            <a:ext cx="2974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1- لنكمل الجدول الأتي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08" name="Rectangle 36">
            <a:extLst>
              <a:ext uri="{FF2B5EF4-FFF2-40B4-BE49-F238E27FC236}">
                <a16:creationId xmlns:a16="http://schemas.microsoft.com/office/drawing/2014/main" id="{86A14037-F870-43C6-84ED-B09FC7FE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836613"/>
            <a:ext cx="1266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الأيام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09" name="Rectangle 37">
            <a:extLst>
              <a:ext uri="{FF2B5EF4-FFF2-40B4-BE49-F238E27FC236}">
                <a16:creationId xmlns:a16="http://schemas.microsoft.com/office/drawing/2014/main" id="{EE3D0B20-39D9-4D03-8731-1A85DBA4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376363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الفاتورة بالخيار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10" name="Rectangle 38">
            <a:extLst>
              <a:ext uri="{FF2B5EF4-FFF2-40B4-BE49-F238E27FC236}">
                <a16:creationId xmlns:a16="http://schemas.microsoft.com/office/drawing/2014/main" id="{369AE979-0798-4D4F-B3BD-39A90295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024063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الفاتورة بالخيار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11" name="Rectangle 39">
            <a:extLst>
              <a:ext uri="{FF2B5EF4-FFF2-40B4-BE49-F238E27FC236}">
                <a16:creationId xmlns:a16="http://schemas.microsoft.com/office/drawing/2014/main" id="{1B636FBB-BB3E-40D8-8CC8-0AE56A666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636838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الفاتورة بالخيار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12" name="Object 40">
            <a:extLst>
              <a:ext uri="{FF2B5EF4-FFF2-40B4-BE49-F238E27FC236}">
                <a16:creationId xmlns:a16="http://schemas.microsoft.com/office/drawing/2014/main" id="{8FD9C366-A79D-4632-A998-BDB3AE6AC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873125"/>
          <a:ext cx="371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873125"/>
                        <a:ext cx="3714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13" name="Object 41">
            <a:extLst>
              <a:ext uri="{FF2B5EF4-FFF2-40B4-BE49-F238E27FC236}">
                <a16:creationId xmlns:a16="http://schemas.microsoft.com/office/drawing/2014/main" id="{582A75BD-21EF-4869-91FD-B85AE26AE1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873125"/>
          <a:ext cx="5032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Equation" r:id="rId5" imgW="177480" imgH="177480" progId="Equation.DSMT4">
                  <p:embed/>
                </p:oleObj>
              </mc:Choice>
              <mc:Fallback>
                <p:oleObj name="Equation" r:id="rId5" imgW="177480" imgH="177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873125"/>
                        <a:ext cx="5032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14" name="Object 42">
            <a:extLst>
              <a:ext uri="{FF2B5EF4-FFF2-40B4-BE49-F238E27FC236}">
                <a16:creationId xmlns:a16="http://schemas.microsoft.com/office/drawing/2014/main" id="{CC9154DB-CBB6-4D7C-9586-7275BDA3E6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908050"/>
          <a:ext cx="5032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908050"/>
                        <a:ext cx="5032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15" name="Object 43">
            <a:extLst>
              <a:ext uri="{FF2B5EF4-FFF2-40B4-BE49-F238E27FC236}">
                <a16:creationId xmlns:a16="http://schemas.microsoft.com/office/drawing/2014/main" id="{AC8C4CCD-D0F4-4F93-B44E-CBBC7943C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1376363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1376363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16" name="Object 44">
            <a:extLst>
              <a:ext uri="{FF2B5EF4-FFF2-40B4-BE49-F238E27FC236}">
                <a16:creationId xmlns:a16="http://schemas.microsoft.com/office/drawing/2014/main" id="{FF335D40-185F-4434-8977-7CB5F4C3F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1989138"/>
          <a:ext cx="4683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9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989138"/>
                        <a:ext cx="4683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17" name="Object 45">
            <a:extLst>
              <a:ext uri="{FF2B5EF4-FFF2-40B4-BE49-F238E27FC236}">
                <a16:creationId xmlns:a16="http://schemas.microsoft.com/office/drawing/2014/main" id="{65FABEF0-AE90-4140-AF47-D67511C6B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8738" y="2600325"/>
          <a:ext cx="4333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2600325"/>
                        <a:ext cx="43338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18" name="Object 46">
            <a:extLst>
              <a:ext uri="{FF2B5EF4-FFF2-40B4-BE49-F238E27FC236}">
                <a16:creationId xmlns:a16="http://schemas.microsoft.com/office/drawing/2014/main" id="{3DFAC6C2-20CD-4DE9-A2BE-5BD2CE603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412875"/>
          <a:ext cx="12525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Equation" r:id="rId15" imgW="482400" imgH="177480" progId="Equation.DSMT4">
                  <p:embed/>
                </p:oleObj>
              </mc:Choice>
              <mc:Fallback>
                <p:oleObj name="Equation" r:id="rId15" imgW="482400" imgH="177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875"/>
                        <a:ext cx="12525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19" name="Object 47">
            <a:extLst>
              <a:ext uri="{FF2B5EF4-FFF2-40B4-BE49-F238E27FC236}">
                <a16:creationId xmlns:a16="http://schemas.microsoft.com/office/drawing/2014/main" id="{758E399A-D76B-4C53-A89A-79C4987A3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1484313"/>
          <a:ext cx="1295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Equation" r:id="rId17" imgW="507960" imgH="177480" progId="Equation.DSMT4">
                  <p:embed/>
                </p:oleObj>
              </mc:Choice>
              <mc:Fallback>
                <p:oleObj name="Equation" r:id="rId17" imgW="507960" imgH="177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484313"/>
                        <a:ext cx="1295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0" name="Object 48">
            <a:extLst>
              <a:ext uri="{FF2B5EF4-FFF2-40B4-BE49-F238E27FC236}">
                <a16:creationId xmlns:a16="http://schemas.microsoft.com/office/drawing/2014/main" id="{5B24B350-84D9-45BD-BF1C-6A5769A54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1449388"/>
          <a:ext cx="1189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Equation" r:id="rId19" imgW="507960" imgH="177480" progId="Equation.DSMT4">
                  <p:embed/>
                </p:oleObj>
              </mc:Choice>
              <mc:Fallback>
                <p:oleObj name="Equation" r:id="rId19" imgW="507960" imgH="177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449388"/>
                        <a:ext cx="11890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1" name="Object 49">
            <a:extLst>
              <a:ext uri="{FF2B5EF4-FFF2-40B4-BE49-F238E27FC236}">
                <a16:creationId xmlns:a16="http://schemas.microsoft.com/office/drawing/2014/main" id="{BDF6302E-7826-4CDA-BD00-3DB70EAD3A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2024063"/>
          <a:ext cx="1223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Equation" r:id="rId21" imgW="482400" imgH="177480" progId="Equation.DSMT4">
                  <p:embed/>
                </p:oleObj>
              </mc:Choice>
              <mc:Fallback>
                <p:oleObj name="Equation" r:id="rId21" imgW="482400" imgH="177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024063"/>
                        <a:ext cx="1223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2" name="Object 50">
            <a:extLst>
              <a:ext uri="{FF2B5EF4-FFF2-40B4-BE49-F238E27FC236}">
                <a16:creationId xmlns:a16="http://schemas.microsoft.com/office/drawing/2014/main" id="{DDE9A558-DF54-4969-B479-3E4505B44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2024063"/>
          <a:ext cx="12969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Equation" r:id="rId23" imgW="507960" imgH="177480" progId="Equation.DSMT4">
                  <p:embed/>
                </p:oleObj>
              </mc:Choice>
              <mc:Fallback>
                <p:oleObj name="Equation" r:id="rId23" imgW="507960" imgH="177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024063"/>
                        <a:ext cx="12969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3" name="Object 51">
            <a:extLst>
              <a:ext uri="{FF2B5EF4-FFF2-40B4-BE49-F238E27FC236}">
                <a16:creationId xmlns:a16="http://schemas.microsoft.com/office/drawing/2014/main" id="{1A80E25C-D271-4A88-A947-089130A35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2024063"/>
          <a:ext cx="13319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25" imgW="558720" imgH="177480" progId="Equation.DSMT4">
                  <p:embed/>
                </p:oleObj>
              </mc:Choice>
              <mc:Fallback>
                <p:oleObj name="Equation" r:id="rId25" imgW="558720" imgH="177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024063"/>
                        <a:ext cx="133191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4" name="Object 52">
            <a:extLst>
              <a:ext uri="{FF2B5EF4-FFF2-40B4-BE49-F238E27FC236}">
                <a16:creationId xmlns:a16="http://schemas.microsoft.com/office/drawing/2014/main" id="{02BF92AA-682D-4084-A42A-9BC7CDAEF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2636838"/>
          <a:ext cx="12969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27" imgW="495000" imgH="177480" progId="Equation.DSMT4">
                  <p:embed/>
                </p:oleObj>
              </mc:Choice>
              <mc:Fallback>
                <p:oleObj name="Equation" r:id="rId27" imgW="495000" imgH="177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636838"/>
                        <a:ext cx="12969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5" name="Object 53">
            <a:extLst>
              <a:ext uri="{FF2B5EF4-FFF2-40B4-BE49-F238E27FC236}">
                <a16:creationId xmlns:a16="http://schemas.microsoft.com/office/drawing/2014/main" id="{192DBF05-A02C-4665-A28D-569459E8E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2600325"/>
          <a:ext cx="11160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Equation" r:id="rId29" imgW="495000" imgH="177480" progId="Equation.DSMT4">
                  <p:embed/>
                </p:oleObj>
              </mc:Choice>
              <mc:Fallback>
                <p:oleObj name="Equation" r:id="rId29" imgW="495000" imgH="1774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600325"/>
                        <a:ext cx="111601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6" name="Object 54">
            <a:extLst>
              <a:ext uri="{FF2B5EF4-FFF2-40B4-BE49-F238E27FC236}">
                <a16:creationId xmlns:a16="http://schemas.microsoft.com/office/drawing/2014/main" id="{4BE3EBAF-B494-48B4-8531-14DEB0ECE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636838"/>
          <a:ext cx="12969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Equation" r:id="rId31" imgW="495000" imgH="177480" progId="Equation.DSMT4">
                  <p:embed/>
                </p:oleObj>
              </mc:Choice>
              <mc:Fallback>
                <p:oleObj name="Equation" r:id="rId31" imgW="495000" imgH="1774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12969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27" name="Rectangle 55">
            <a:extLst>
              <a:ext uri="{FF2B5EF4-FFF2-40B4-BE49-F238E27FC236}">
                <a16:creationId xmlns:a16="http://schemas.microsoft.com/office/drawing/2014/main" id="{AA934F22-11A4-424A-8899-1F9E6F11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284538"/>
            <a:ext cx="4160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الخيار الأفضل  لعقد لـ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28" name="Rectangle 56">
            <a:extLst>
              <a:ext uri="{FF2B5EF4-FFF2-40B4-BE49-F238E27FC236}">
                <a16:creationId xmlns:a16="http://schemas.microsoft.com/office/drawing/2014/main" id="{E46F3026-E640-44EA-82D0-AE1FA985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284538"/>
            <a:ext cx="546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أيام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29" name="Object 57">
            <a:extLst>
              <a:ext uri="{FF2B5EF4-FFF2-40B4-BE49-F238E27FC236}">
                <a16:creationId xmlns:a16="http://schemas.microsoft.com/office/drawing/2014/main" id="{DB76F20C-1994-4ED6-8EDB-BD7EB6DE4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3284538"/>
          <a:ext cx="3476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0" name="Equation" r:id="rId33" imgW="114120" imgH="177480" progId="Equation.DSMT4">
                  <p:embed/>
                </p:oleObj>
              </mc:Choice>
              <mc:Fallback>
                <p:oleObj name="Equation" r:id="rId33" imgW="114120" imgH="1774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284538"/>
                        <a:ext cx="3476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30" name="Rectangle 58">
            <a:extLst>
              <a:ext uri="{FF2B5EF4-FFF2-40B4-BE49-F238E27FC236}">
                <a16:creationId xmlns:a16="http://schemas.microsoft.com/office/drawing/2014/main" id="{334F3F68-A084-42C5-955E-5F0D2B27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3284538"/>
            <a:ext cx="30241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مع الشركة ذات الخيار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31" name="Rectangle 59">
            <a:extLst>
              <a:ext uri="{FF2B5EF4-FFF2-40B4-BE49-F238E27FC236}">
                <a16:creationId xmlns:a16="http://schemas.microsoft.com/office/drawing/2014/main" id="{261A985A-9DBE-4551-A29C-71D82F063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284538"/>
            <a:ext cx="647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لأن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32" name="Object 60">
            <a:extLst>
              <a:ext uri="{FF2B5EF4-FFF2-40B4-BE49-F238E27FC236}">
                <a16:creationId xmlns:a16="http://schemas.microsoft.com/office/drawing/2014/main" id="{1D263B7C-D79F-44E6-B521-C573BD351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249613"/>
          <a:ext cx="53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Equation" r:id="rId35" imgW="164880" imgH="164880" progId="Equation.DSMT4">
                  <p:embed/>
                </p:oleObj>
              </mc:Choice>
              <mc:Fallback>
                <p:oleObj name="Equation" r:id="rId35" imgW="164880" imgH="1648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49613"/>
                        <a:ext cx="539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33" name="Rectangle 61">
            <a:extLst>
              <a:ext uri="{FF2B5EF4-FFF2-40B4-BE49-F238E27FC236}">
                <a16:creationId xmlns:a16="http://schemas.microsoft.com/office/drawing/2014/main" id="{2C5001A6-C902-43A1-85E5-4F9EFB374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52850"/>
            <a:ext cx="15954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المبلغ أقل ،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34" name="Object 62">
            <a:extLst>
              <a:ext uri="{FF2B5EF4-FFF2-40B4-BE49-F238E27FC236}">
                <a16:creationId xmlns:a16="http://schemas.microsoft.com/office/drawing/2014/main" id="{15CC1641-B2EC-4AB6-AB8E-F5625F3E5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3824288"/>
          <a:ext cx="1223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Equation" r:id="rId37" imgW="482400" imgH="177480" progId="Equation.DSMT4">
                  <p:embed/>
                </p:oleObj>
              </mc:Choice>
              <mc:Fallback>
                <p:oleObj name="Equation" r:id="rId37" imgW="482400" imgH="177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824288"/>
                        <a:ext cx="1223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35" name="Rectangle 63">
            <a:extLst>
              <a:ext uri="{FF2B5EF4-FFF2-40B4-BE49-F238E27FC236}">
                <a16:creationId xmlns:a16="http://schemas.microsoft.com/office/drawing/2014/main" id="{82DF21CC-F681-4F3B-8599-3FE45D77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752850"/>
            <a:ext cx="9382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يقدر بـ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36" name="Rectangle 64">
            <a:extLst>
              <a:ext uri="{FF2B5EF4-FFF2-40B4-BE49-F238E27FC236}">
                <a16:creationId xmlns:a16="http://schemas.microsoft.com/office/drawing/2014/main" id="{09DA55A5-C492-4C63-8A33-C25335C0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4221163"/>
            <a:ext cx="4160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الخيار الأفضل  لعقد لـ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37" name="Object 65">
            <a:extLst>
              <a:ext uri="{FF2B5EF4-FFF2-40B4-BE49-F238E27FC236}">
                <a16:creationId xmlns:a16="http://schemas.microsoft.com/office/drawing/2014/main" id="{71758000-3C36-4A82-8C66-F4B20B98C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0" y="4221163"/>
          <a:ext cx="50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3" name="Equation" r:id="rId39" imgW="177480" imgH="177480" progId="Equation.DSMT4">
                  <p:embed/>
                </p:oleObj>
              </mc:Choice>
              <mc:Fallback>
                <p:oleObj name="Equation" r:id="rId39" imgW="177480" imgH="177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21163"/>
                        <a:ext cx="5048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38" name="Rectangle 66">
            <a:extLst>
              <a:ext uri="{FF2B5EF4-FFF2-40B4-BE49-F238E27FC236}">
                <a16:creationId xmlns:a16="http://schemas.microsoft.com/office/drawing/2014/main" id="{C4C9C089-7FA8-4480-A8A6-CF88F54F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4221163"/>
            <a:ext cx="646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يوماً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39" name="Rectangle 67">
            <a:extLst>
              <a:ext uri="{FF2B5EF4-FFF2-40B4-BE49-F238E27FC236}">
                <a16:creationId xmlns:a16="http://schemas.microsoft.com/office/drawing/2014/main" id="{71253763-AAE5-41DE-B1A6-A4FA6EC76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4184650"/>
            <a:ext cx="30241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مع الشركة ذات الخيار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40" name="Object 68">
            <a:extLst>
              <a:ext uri="{FF2B5EF4-FFF2-40B4-BE49-F238E27FC236}">
                <a16:creationId xmlns:a16="http://schemas.microsoft.com/office/drawing/2014/main" id="{69877882-1EBE-4A2E-A19D-81A226F14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292600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Equation" r:id="rId41" imgW="164880" imgH="164880" progId="Equation.DSMT4">
                  <p:embed/>
                </p:oleObj>
              </mc:Choice>
              <mc:Fallback>
                <p:oleObj name="Equation" r:id="rId41" imgW="164880" imgH="1648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292600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41" name="Rectangle 69">
            <a:extLst>
              <a:ext uri="{FF2B5EF4-FFF2-40B4-BE49-F238E27FC236}">
                <a16:creationId xmlns:a16="http://schemas.microsoft.com/office/drawing/2014/main" id="{CE4FC4D6-AA79-4917-B84F-4A6616A21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292600"/>
            <a:ext cx="647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لأن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42" name="Rectangle 70">
            <a:extLst>
              <a:ext uri="{FF2B5EF4-FFF2-40B4-BE49-F238E27FC236}">
                <a16:creationId xmlns:a16="http://schemas.microsoft.com/office/drawing/2014/main" id="{BE93519C-1765-4157-9CE0-FDCDF61A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4652963"/>
            <a:ext cx="15954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المبلغ أقل ،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43" name="Rectangle 71">
            <a:extLst>
              <a:ext uri="{FF2B5EF4-FFF2-40B4-BE49-F238E27FC236}">
                <a16:creationId xmlns:a16="http://schemas.microsoft.com/office/drawing/2014/main" id="{090F28A3-F85C-493B-AF60-F7F629E9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689475"/>
            <a:ext cx="938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يقدر بـ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44" name="Rectangle 72">
            <a:extLst>
              <a:ext uri="{FF2B5EF4-FFF2-40B4-BE49-F238E27FC236}">
                <a16:creationId xmlns:a16="http://schemas.microsoft.com/office/drawing/2014/main" id="{00079CEA-36C7-4006-A8FD-6F7653F8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789363"/>
            <a:ext cx="701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45" name="Rectangle 73">
            <a:extLst>
              <a:ext uri="{FF2B5EF4-FFF2-40B4-BE49-F238E27FC236}">
                <a16:creationId xmlns:a16="http://schemas.microsoft.com/office/drawing/2014/main" id="{8318BAB3-5178-424B-AA56-6A74B5114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724400"/>
            <a:ext cx="701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46" name="Object 74">
            <a:extLst>
              <a:ext uri="{FF2B5EF4-FFF2-40B4-BE49-F238E27FC236}">
                <a16:creationId xmlns:a16="http://schemas.microsoft.com/office/drawing/2014/main" id="{4DC0F3CA-29D5-4A50-8A60-B50A9AAF3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4760913"/>
          <a:ext cx="11160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Equation" r:id="rId43" imgW="507960" imgH="177480" progId="Equation.DSMT4">
                  <p:embed/>
                </p:oleObj>
              </mc:Choice>
              <mc:Fallback>
                <p:oleObj name="Equation" r:id="rId43" imgW="507960" imgH="1774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4760913"/>
                        <a:ext cx="11160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47" name="Rectangle 75">
            <a:extLst>
              <a:ext uri="{FF2B5EF4-FFF2-40B4-BE49-F238E27FC236}">
                <a16:creationId xmlns:a16="http://schemas.microsoft.com/office/drawing/2014/main" id="{26097ECB-16C8-437B-B608-1ADD658DB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5229225"/>
            <a:ext cx="41608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الخيار الأفضل  لعقد لـ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50" name="Object 78">
            <a:extLst>
              <a:ext uri="{FF2B5EF4-FFF2-40B4-BE49-F238E27FC236}">
                <a16:creationId xmlns:a16="http://schemas.microsoft.com/office/drawing/2014/main" id="{1C2F0E9D-9C60-4BFF-BC82-42DAF5078B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3963" y="5121275"/>
          <a:ext cx="3921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Equation" r:id="rId45" imgW="164880" imgH="177480" progId="Equation.DSMT4">
                  <p:embed/>
                </p:oleObj>
              </mc:Choice>
              <mc:Fallback>
                <p:oleObj name="Equation" r:id="rId45" imgW="164880" imgH="177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5121275"/>
                        <a:ext cx="39211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51" name="Object 79">
            <a:extLst>
              <a:ext uri="{FF2B5EF4-FFF2-40B4-BE49-F238E27FC236}">
                <a16:creationId xmlns:a16="http://schemas.microsoft.com/office/drawing/2014/main" id="{A6165A80-52DA-4381-AE95-1510DE8BC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5300663"/>
          <a:ext cx="4683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Equation" r:id="rId47" imgW="190440" imgH="177480" progId="Equation.DSMT4">
                  <p:embed/>
                </p:oleObj>
              </mc:Choice>
              <mc:Fallback>
                <p:oleObj name="Equation" r:id="rId47" imgW="19044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300663"/>
                        <a:ext cx="4683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52" name="Rectangle 80">
            <a:extLst>
              <a:ext uri="{FF2B5EF4-FFF2-40B4-BE49-F238E27FC236}">
                <a16:creationId xmlns:a16="http://schemas.microsoft.com/office/drawing/2014/main" id="{3E9216E4-4C55-46C3-8A50-F7251C8A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5192713"/>
            <a:ext cx="6461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يوماً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53" name="Rectangle 81">
            <a:extLst>
              <a:ext uri="{FF2B5EF4-FFF2-40B4-BE49-F238E27FC236}">
                <a16:creationId xmlns:a16="http://schemas.microsoft.com/office/drawing/2014/main" id="{3DE8DAA5-A19A-4244-A537-066C9726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5121275"/>
            <a:ext cx="30241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مع الشركة ذات الخيار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54" name="Rectangle 82">
            <a:extLst>
              <a:ext uri="{FF2B5EF4-FFF2-40B4-BE49-F238E27FC236}">
                <a16:creationId xmlns:a16="http://schemas.microsoft.com/office/drawing/2014/main" id="{6E4E7814-B0C7-4FE3-8B45-C76F14CB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5013325"/>
            <a:ext cx="647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لأن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55" name="Rectangle 83">
            <a:extLst>
              <a:ext uri="{FF2B5EF4-FFF2-40B4-BE49-F238E27FC236}">
                <a16:creationId xmlns:a16="http://schemas.microsoft.com/office/drawing/2014/main" id="{1BA9D4B4-87F0-4830-B84D-DC7F3F58D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805488"/>
            <a:ext cx="1595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المبلغ أقل ، 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56" name="Rectangle 84">
            <a:extLst>
              <a:ext uri="{FF2B5EF4-FFF2-40B4-BE49-F238E27FC236}">
                <a16:creationId xmlns:a16="http://schemas.microsoft.com/office/drawing/2014/main" id="{4332D6DC-B603-4B95-A4BD-C9C4D0B5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768975"/>
            <a:ext cx="938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يقدر بـ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6757" name="Rectangle 85">
            <a:extLst>
              <a:ext uri="{FF2B5EF4-FFF2-40B4-BE49-F238E27FC236}">
                <a16:creationId xmlns:a16="http://schemas.microsoft.com/office/drawing/2014/main" id="{4F40BC2D-0B25-441C-84AD-106F11E05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768975"/>
            <a:ext cx="701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6758" name="Object 86">
            <a:extLst>
              <a:ext uri="{FF2B5EF4-FFF2-40B4-BE49-F238E27FC236}">
                <a16:creationId xmlns:a16="http://schemas.microsoft.com/office/drawing/2014/main" id="{CF664A95-873D-4E31-8F44-73DE891F53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6213" y="5876925"/>
          <a:ext cx="1152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Equation" r:id="rId49" imgW="495000" imgH="177480" progId="Equation.DSMT4">
                  <p:embed/>
                </p:oleObj>
              </mc:Choice>
              <mc:Fallback>
                <p:oleObj name="Equation" r:id="rId49" imgW="495000" imgH="1774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5876925"/>
                        <a:ext cx="1152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6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5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0" fill="hold"/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3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 fill="hold"/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0" fill="hold"/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0" fill="hold"/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0" fill="hold"/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0" fill="hold"/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5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0" fill="hold"/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0" fill="hold"/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0" fill="hold"/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0" fill="hold"/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 nodeType="clickPar">
                      <p:stCondLst>
                        <p:cond delay="indefinite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15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0" fill="hold"/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0" fill="hold"/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 nodeType="clickPar">
                      <p:stCondLst>
                        <p:cond delay="indefinite"/>
                      </p:stCondLst>
                      <p:childTnLst>
                        <p:par>
                          <p:cTn id="4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2000" fill="hold"/>
                                        <p:tgtEl>
                                          <p:spTgt spid="156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2000" fill="hold"/>
                                        <p:tgtEl>
                                          <p:spTgt spid="156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3000" fill="hold"/>
                                        <p:tgtEl>
                                          <p:spTgt spid="156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3000" fill="hold"/>
                                        <p:tgtEl>
                                          <p:spTgt spid="156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 nodeType="clickPar">
                      <p:stCondLst>
                        <p:cond delay="indefinite"/>
                      </p:stCondLst>
                      <p:childTnLst>
                        <p:par>
                          <p:cTn id="4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 nodeType="clickPar">
                      <p:stCondLst>
                        <p:cond delay="indefinite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0" fill="hold"/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30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0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30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30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 nodeType="clickPar">
                      <p:stCondLst>
                        <p:cond delay="indefinite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8" dur="2000" fill="hold"/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2000" fill="hold"/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3000" fill="hold"/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3000" fill="hold"/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 nodeType="clickPar">
                      <p:stCondLst>
                        <p:cond delay="indefinite"/>
                      </p:stCondLst>
                      <p:childTnLst>
                        <p:par>
                          <p:cTn id="5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000" fill="hold"/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3000" fill="hold"/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3000" fill="hold"/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0" fill="hold"/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3000" fill="hold"/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0" fill="hold"/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0" fill="hold"/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0" fill="hold"/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0" fill="hold"/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 nodeType="clickPar">
                      <p:stCondLst>
                        <p:cond delay="indefinite"/>
                      </p:stCondLst>
                      <p:childTnLst>
                        <p:par>
                          <p:cTn id="5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0" fill="hold"/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0" fill="hold"/>
                                        <p:tgtEl>
                                          <p:spTgt spid="15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0" fill="hold"/>
                                        <p:tgtEl>
                                          <p:spTgt spid="15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0" fill="hold"/>
                                        <p:tgtEl>
                                          <p:spTgt spid="15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0" fill="hold"/>
                                        <p:tgtEl>
                                          <p:spTgt spid="15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 nodeType="clickPar">
                      <p:stCondLst>
                        <p:cond delay="indefinite"/>
                      </p:stCondLst>
                      <p:childTnLst>
                        <p:par>
                          <p:cTn id="5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8" dur="2000"/>
                                        <p:tgtEl>
                                          <p:spTgt spid="15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3000" fill="hold"/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3000" fill="hold"/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 nodeType="clickPar">
                      <p:stCondLst>
                        <p:cond delay="indefinite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2000" fill="hold"/>
                                        <p:tgtEl>
                                          <p:spTgt spid="15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2000" fill="hold"/>
                                        <p:tgtEl>
                                          <p:spTgt spid="15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3000" fill="hold"/>
                                        <p:tgtEl>
                                          <p:spTgt spid="15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3000" fill="hold"/>
                                        <p:tgtEl>
                                          <p:spTgt spid="15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 nodeType="clickPar">
                      <p:stCondLst>
                        <p:cond delay="indefinite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000" fill="hold"/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3000" fill="hold"/>
                                        <p:tgtEl>
                                          <p:spTgt spid="15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3000" fill="hold"/>
                                        <p:tgtEl>
                                          <p:spTgt spid="15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3000" fill="hold"/>
                                        <p:tgtEl>
                                          <p:spTgt spid="15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3000" fill="hold"/>
                                        <p:tgtEl>
                                          <p:spTgt spid="15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0" fill="hold"/>
                                        <p:tgtEl>
                                          <p:spTgt spid="15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0" fill="hold"/>
                                        <p:tgtEl>
                                          <p:spTgt spid="15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nimBg="1"/>
      <p:bldP spid="156677" grpId="0"/>
      <p:bldP spid="156708" grpId="0" build="allAtOnce"/>
      <p:bldP spid="156708" grpId="1" build="allAtOnce"/>
      <p:bldP spid="156708" grpId="2" build="allAtOnce"/>
      <p:bldP spid="156708" grpId="3" build="allAtOnce"/>
      <p:bldP spid="156708" grpId="4" build="allAtOnce"/>
      <p:bldP spid="156708" grpId="5" build="allAtOnce"/>
      <p:bldP spid="156708" grpId="6" build="allAtOnce"/>
      <p:bldP spid="156708" grpId="7" build="allAtOnce"/>
      <p:bldP spid="156709" grpId="0" build="allAtOnce"/>
      <p:bldP spid="156709" grpId="1" build="allAtOnce"/>
      <p:bldP spid="156710" grpId="0"/>
      <p:bldP spid="156710" grpId="1"/>
      <p:bldP spid="156710" grpId="2"/>
      <p:bldP spid="156711" grpId="0"/>
      <p:bldP spid="156711" grpId="1"/>
      <p:bldP spid="156711" grpId="2"/>
      <p:bldP spid="156727" grpId="0"/>
      <p:bldP spid="156728" grpId="0"/>
      <p:bldP spid="156730" grpId="0"/>
      <p:bldP spid="156735" grpId="0"/>
      <p:bldP spid="156738" grpId="0"/>
      <p:bldP spid="156739" grpId="0"/>
      <p:bldP spid="156741" grpId="0"/>
      <p:bldP spid="156742" grpId="0"/>
      <p:bldP spid="156743" grpId="0"/>
      <p:bldP spid="156744" grpId="0"/>
      <p:bldP spid="156745" grpId="0"/>
      <p:bldP spid="156747" grpId="0"/>
      <p:bldP spid="156752" grpId="0"/>
      <p:bldP spid="156753" grpId="0"/>
      <p:bldP spid="156754" grpId="0"/>
      <p:bldP spid="156756" grpId="0"/>
      <p:bldP spid="1567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9B9C6377-5C3C-491F-88A3-DE074CD01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/>
              <a:t> </a:t>
            </a:r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</a:t>
            </a:r>
            <a:endParaRPr lang="fr-FR" altLang="fr-FR"/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6EBAB308-0B42-431B-932E-F5DC780DD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738" y="260350"/>
            <a:ext cx="1101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2- ليكن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C6A8866E-246D-4859-8271-AF1407FCC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260350"/>
            <a:ext cx="19923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أيام الكراء.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50" name="Object 6">
            <a:extLst>
              <a:ext uri="{FF2B5EF4-FFF2-40B4-BE49-F238E27FC236}">
                <a16:creationId xmlns:a16="http://schemas.microsoft.com/office/drawing/2014/main" id="{7CE33CCD-4D9B-400E-8C02-75C0D0EC5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6800" y="296863"/>
          <a:ext cx="473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3" imgW="152280" imgH="126720" progId="Equation.DSMT4">
                  <p:embed/>
                </p:oleObj>
              </mc:Choice>
              <mc:Fallback>
                <p:oleObj name="Equation" r:id="rId3" imgW="152280" imgH="126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296863"/>
                        <a:ext cx="473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1" name="Rectangle 7">
            <a:extLst>
              <a:ext uri="{FF2B5EF4-FFF2-40B4-BE49-F238E27FC236}">
                <a16:creationId xmlns:a16="http://schemas.microsoft.com/office/drawing/2014/main" id="{C6E3A7A0-6EAF-4B4A-949C-A86469C62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765175"/>
            <a:ext cx="1619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التعبير عن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52" name="Object 8">
            <a:extLst>
              <a:ext uri="{FF2B5EF4-FFF2-40B4-BE49-F238E27FC236}">
                <a16:creationId xmlns:a16="http://schemas.microsoft.com/office/drawing/2014/main" id="{7C231337-213E-4E2A-BEDB-1DB0B7BC4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657225"/>
          <a:ext cx="647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657225"/>
                        <a:ext cx="6477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3" name="Rectangle 9">
            <a:extLst>
              <a:ext uri="{FF2B5EF4-FFF2-40B4-BE49-F238E27FC236}">
                <a16:creationId xmlns:a16="http://schemas.microsoft.com/office/drawing/2014/main" id="{A94AAFB9-44F2-4FA8-B599-687FEABC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692150"/>
            <a:ext cx="808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54" name="Object 10">
            <a:extLst>
              <a:ext uri="{FF2B5EF4-FFF2-40B4-BE49-F238E27FC236}">
                <a16:creationId xmlns:a16="http://schemas.microsoft.com/office/drawing/2014/main" id="{EBFD4FDE-841C-412F-91EF-597B0CBB28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800100"/>
          <a:ext cx="40163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800100"/>
                        <a:ext cx="401637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5" name="Rectangle 11">
            <a:extLst>
              <a:ext uri="{FF2B5EF4-FFF2-40B4-BE49-F238E27FC236}">
                <a16:creationId xmlns:a16="http://schemas.microsoft.com/office/drawing/2014/main" id="{5B94A2F8-7587-4620-9811-1B1845CC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657225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9756" name="Rectangle 12">
            <a:extLst>
              <a:ext uri="{FF2B5EF4-FFF2-40B4-BE49-F238E27FC236}">
                <a16:creationId xmlns:a16="http://schemas.microsoft.com/office/drawing/2014/main" id="{1A99B6ED-12C0-476C-B7D8-CBF15645B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728663"/>
            <a:ext cx="2460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مبلغ الفاتورة للخيار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57" name="Object 13">
            <a:extLst>
              <a:ext uri="{FF2B5EF4-FFF2-40B4-BE49-F238E27FC236}">
                <a16:creationId xmlns:a16="http://schemas.microsoft.com/office/drawing/2014/main" id="{873B6BC0-DE08-49A8-B468-149A4708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728663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728663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8" name="Rectangle 14">
            <a:extLst>
              <a:ext uri="{FF2B5EF4-FFF2-40B4-BE49-F238E27FC236}">
                <a16:creationId xmlns:a16="http://schemas.microsoft.com/office/drawing/2014/main" id="{AC725A6E-CFB9-46A4-BA12-0E707133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1304925"/>
            <a:ext cx="2159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كان عدد الأيام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7894" name="Object 15">
            <a:extLst>
              <a:ext uri="{FF2B5EF4-FFF2-40B4-BE49-F238E27FC236}">
                <a16:creationId xmlns:a16="http://schemas.microsoft.com/office/drawing/2014/main" id="{8F34DCA7-E9B4-403A-871E-1E2856CD3C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6">
            <a:extLst>
              <a:ext uri="{FF2B5EF4-FFF2-40B4-BE49-F238E27FC236}">
                <a16:creationId xmlns:a16="http://schemas.microsoft.com/office/drawing/2014/main" id="{23A9CB18-FF05-4581-BF29-622C1BE97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501332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01332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1" name="Object 17">
            <a:extLst>
              <a:ext uri="{FF2B5EF4-FFF2-40B4-BE49-F238E27FC236}">
                <a16:creationId xmlns:a16="http://schemas.microsoft.com/office/drawing/2014/main" id="{E074F9EB-F670-468D-875D-87ED1C535B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8288" y="2024063"/>
          <a:ext cx="22685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Equation" r:id="rId14" imgW="850680" imgH="228600" progId="Equation.DSMT4">
                  <p:embed/>
                </p:oleObj>
              </mc:Choice>
              <mc:Fallback>
                <p:oleObj name="Equation" r:id="rId14" imgW="8506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24063"/>
                        <a:ext cx="2268537" cy="571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2" name="Object 18">
            <a:extLst>
              <a:ext uri="{FF2B5EF4-FFF2-40B4-BE49-F238E27FC236}">
                <a16:creationId xmlns:a16="http://schemas.microsoft.com/office/drawing/2014/main" id="{61CE5F95-E656-4537-9A3B-6CC79DB365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1376363"/>
          <a:ext cx="438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16" imgW="152280" imgH="126720" progId="Equation.DSMT4">
                  <p:embed/>
                </p:oleObj>
              </mc:Choice>
              <mc:Fallback>
                <p:oleObj name="Equation" r:id="rId16" imgW="152280" imgH="1267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1376363"/>
                        <a:ext cx="438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3" name="Rectangle 19">
            <a:extLst>
              <a:ext uri="{FF2B5EF4-FFF2-40B4-BE49-F238E27FC236}">
                <a16:creationId xmlns:a16="http://schemas.microsoft.com/office/drawing/2014/main" id="{68E1337B-3174-4DDD-9B4F-708715D5B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268413"/>
            <a:ext cx="35718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مبلغ الفاتورة المدفوع هو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64" name="Object 20">
            <a:extLst>
              <a:ext uri="{FF2B5EF4-FFF2-40B4-BE49-F238E27FC236}">
                <a16:creationId xmlns:a16="http://schemas.microsoft.com/office/drawing/2014/main" id="{5DDCE73A-5C3C-474D-8861-C94E83DA6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1125538"/>
          <a:ext cx="7572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18" imgW="215640" imgH="228600" progId="Equation.DSMT4">
                  <p:embed/>
                </p:oleObj>
              </mc:Choice>
              <mc:Fallback>
                <p:oleObj name="Equation" r:id="rId18" imgW="2156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1125538"/>
                        <a:ext cx="7572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5" name="Rectangle 21">
            <a:extLst>
              <a:ext uri="{FF2B5EF4-FFF2-40B4-BE49-F238E27FC236}">
                <a16:creationId xmlns:a16="http://schemas.microsoft.com/office/drawing/2014/main" id="{4A25DF95-BEA9-4EA9-A843-744F2DF52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60575"/>
            <a:ext cx="971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9766" name="Rectangle 22">
            <a:extLst>
              <a:ext uri="{FF2B5EF4-FFF2-40B4-BE49-F238E27FC236}">
                <a16:creationId xmlns:a16="http://schemas.microsoft.com/office/drawing/2014/main" id="{2D82C2F1-9765-413F-B015-2E084CCDD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2636838"/>
            <a:ext cx="1619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التعبير عن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67" name="Object 23">
            <a:extLst>
              <a:ext uri="{FF2B5EF4-FFF2-40B4-BE49-F238E27FC236}">
                <a16:creationId xmlns:a16="http://schemas.microsoft.com/office/drawing/2014/main" id="{9DB63C37-3680-422B-AEFA-2597475C1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25288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20" imgW="228600" imgH="228600" progId="Equation.DSMT4">
                  <p:embed/>
                </p:oleObj>
              </mc:Choice>
              <mc:Fallback>
                <p:oleObj name="Equation" r:id="rId20" imgW="2286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25288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8" name="Rectangle 24">
            <a:extLst>
              <a:ext uri="{FF2B5EF4-FFF2-40B4-BE49-F238E27FC236}">
                <a16:creationId xmlns:a16="http://schemas.microsoft.com/office/drawing/2014/main" id="{57EDD4C3-2834-413C-BEFC-9B1B13E79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2636838"/>
            <a:ext cx="2460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مبلغ الفاتورة للخيار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69" name="Object 25">
            <a:extLst>
              <a:ext uri="{FF2B5EF4-FFF2-40B4-BE49-F238E27FC236}">
                <a16:creationId xmlns:a16="http://schemas.microsoft.com/office/drawing/2014/main" id="{274805F3-6317-481C-9822-DB79413F4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6713" y="2600325"/>
          <a:ext cx="4683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Equation" r:id="rId22" imgW="164880" imgH="164880" progId="Equation.DSMT4">
                  <p:embed/>
                </p:oleObj>
              </mc:Choice>
              <mc:Fallback>
                <p:oleObj name="Equation" r:id="rId22" imgW="16488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2600325"/>
                        <a:ext cx="4683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70" name="Rectangle 26">
            <a:extLst>
              <a:ext uri="{FF2B5EF4-FFF2-40B4-BE49-F238E27FC236}">
                <a16:creationId xmlns:a16="http://schemas.microsoft.com/office/drawing/2014/main" id="{D47D289E-54A8-4E5B-93E0-1CA1CC5A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565400"/>
            <a:ext cx="808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71" name="Object 27">
            <a:extLst>
              <a:ext uri="{FF2B5EF4-FFF2-40B4-BE49-F238E27FC236}">
                <a16:creationId xmlns:a16="http://schemas.microsoft.com/office/drawing/2014/main" id="{20CB3084-375A-4210-B633-E47A7D664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2673350"/>
          <a:ext cx="40163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24" imgW="152280" imgH="126720" progId="Equation.DSMT4">
                  <p:embed/>
                </p:oleObj>
              </mc:Choice>
              <mc:Fallback>
                <p:oleObj name="Equation" r:id="rId24" imgW="152280" imgH="12672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673350"/>
                        <a:ext cx="401637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72" name="Rectangle 28">
            <a:extLst>
              <a:ext uri="{FF2B5EF4-FFF2-40B4-BE49-F238E27FC236}">
                <a16:creationId xmlns:a16="http://schemas.microsoft.com/office/drawing/2014/main" id="{C0B7AFA6-9B35-47A3-954D-B4DBEF0F4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2420938"/>
            <a:ext cx="282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9773" name="Rectangle 29">
            <a:extLst>
              <a:ext uri="{FF2B5EF4-FFF2-40B4-BE49-F238E27FC236}">
                <a16:creationId xmlns:a16="http://schemas.microsoft.com/office/drawing/2014/main" id="{FAD310C6-3BD1-4143-9C31-31F3555B4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3249613"/>
            <a:ext cx="2159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كان عدد الأيام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74" name="Object 30">
            <a:extLst>
              <a:ext uri="{FF2B5EF4-FFF2-40B4-BE49-F238E27FC236}">
                <a16:creationId xmlns:a16="http://schemas.microsoft.com/office/drawing/2014/main" id="{CB9EF727-C4D7-4CF6-B5B5-BF88DA1B8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3321050"/>
          <a:ext cx="433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26" imgW="152280" imgH="126720" progId="Equation.DSMT4">
                  <p:embed/>
                </p:oleObj>
              </mc:Choice>
              <mc:Fallback>
                <p:oleObj name="Equation" r:id="rId26" imgW="152280" imgH="1267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3321050"/>
                        <a:ext cx="433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75" name="Rectangle 31">
            <a:extLst>
              <a:ext uri="{FF2B5EF4-FFF2-40B4-BE49-F238E27FC236}">
                <a16:creationId xmlns:a16="http://schemas.microsoft.com/office/drawing/2014/main" id="{00A60C5C-D0B2-4C1D-AF18-94E24865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3213100"/>
            <a:ext cx="35718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مبلغ الفاتورة المدفوع هو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76" name="Object 32">
            <a:extLst>
              <a:ext uri="{FF2B5EF4-FFF2-40B4-BE49-F238E27FC236}">
                <a16:creationId xmlns:a16="http://schemas.microsoft.com/office/drawing/2014/main" id="{7DBFDDD5-CC76-49E6-B06E-B7E794D2FB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3214688"/>
          <a:ext cx="53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28" imgW="228600" imgH="228600" progId="Equation.DSMT4">
                  <p:embed/>
                </p:oleObj>
              </mc:Choice>
              <mc:Fallback>
                <p:oleObj name="Equation" r:id="rId28" imgW="22860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214688"/>
                        <a:ext cx="539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77" name="Rectangle 33">
            <a:extLst>
              <a:ext uri="{FF2B5EF4-FFF2-40B4-BE49-F238E27FC236}">
                <a16:creationId xmlns:a16="http://schemas.microsoft.com/office/drawing/2014/main" id="{59A9C2D9-9D90-49EA-B927-E3E40F85D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3860800"/>
            <a:ext cx="971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78" name="Object 34">
            <a:extLst>
              <a:ext uri="{FF2B5EF4-FFF2-40B4-BE49-F238E27FC236}">
                <a16:creationId xmlns:a16="http://schemas.microsoft.com/office/drawing/2014/main" id="{271B04EB-B1AC-4E0E-81FC-64F173B909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860800"/>
          <a:ext cx="32400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Equation" r:id="rId30" imgW="1371600" imgH="228600" progId="Equation.DSMT4">
                  <p:embed/>
                </p:oleObj>
              </mc:Choice>
              <mc:Fallback>
                <p:oleObj name="Equation" r:id="rId30" imgW="13716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860800"/>
                        <a:ext cx="3240087" cy="5048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79" name="Rectangle 35">
            <a:extLst>
              <a:ext uri="{FF2B5EF4-FFF2-40B4-BE49-F238E27FC236}">
                <a16:creationId xmlns:a16="http://schemas.microsoft.com/office/drawing/2014/main" id="{58A2281B-F2E7-4F84-AA75-A6D469EC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4437063"/>
            <a:ext cx="1619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التعبير عن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80" name="Object 36">
            <a:extLst>
              <a:ext uri="{FF2B5EF4-FFF2-40B4-BE49-F238E27FC236}">
                <a16:creationId xmlns:a16="http://schemas.microsoft.com/office/drawing/2014/main" id="{DE8E7DB6-8187-4D32-8682-E2EBFBA093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157788"/>
          <a:ext cx="18716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Equation" r:id="rId32" imgW="838080" imgH="228600" progId="Equation.DSMT4">
                  <p:embed/>
                </p:oleObj>
              </mc:Choice>
              <mc:Fallback>
                <p:oleObj name="Equation" r:id="rId32" imgW="838080" imgH="228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57788"/>
                        <a:ext cx="1871663" cy="5111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81" name="Object 37">
            <a:extLst>
              <a:ext uri="{FF2B5EF4-FFF2-40B4-BE49-F238E27FC236}">
                <a16:creationId xmlns:a16="http://schemas.microsoft.com/office/drawing/2014/main" id="{A7534329-2DAC-4DCB-8994-53BAF5B77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4437063"/>
          <a:ext cx="509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34" imgW="215640" imgH="228600" progId="Equation.DSMT4">
                  <p:embed/>
                </p:oleObj>
              </mc:Choice>
              <mc:Fallback>
                <p:oleObj name="Equation" r:id="rId34" imgW="21564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4437063"/>
                        <a:ext cx="5095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82" name="Rectangle 38">
            <a:extLst>
              <a:ext uri="{FF2B5EF4-FFF2-40B4-BE49-F238E27FC236}">
                <a16:creationId xmlns:a16="http://schemas.microsoft.com/office/drawing/2014/main" id="{2A8FCDC1-4904-45A5-AF12-6A50A128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4437063"/>
            <a:ext cx="2376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مبلغ الفاتورة لخيار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83" name="Object 39">
            <a:extLst>
              <a:ext uri="{FF2B5EF4-FFF2-40B4-BE49-F238E27FC236}">
                <a16:creationId xmlns:a16="http://schemas.microsoft.com/office/drawing/2014/main" id="{4372C0F0-F587-4E5B-A746-9E520D793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4437063"/>
          <a:ext cx="4333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36" imgW="164880" imgH="177480" progId="Equation.DSMT4">
                  <p:embed/>
                </p:oleObj>
              </mc:Choice>
              <mc:Fallback>
                <p:oleObj name="Equation" r:id="rId36" imgW="164880" imgH="177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437063"/>
                        <a:ext cx="43338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84" name="Rectangle 40">
            <a:extLst>
              <a:ext uri="{FF2B5EF4-FFF2-40B4-BE49-F238E27FC236}">
                <a16:creationId xmlns:a16="http://schemas.microsoft.com/office/drawing/2014/main" id="{E25E4922-0860-449F-B5F3-5677D7E0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437063"/>
            <a:ext cx="8080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59785" name="Object 41">
            <a:extLst>
              <a:ext uri="{FF2B5EF4-FFF2-40B4-BE49-F238E27FC236}">
                <a16:creationId xmlns:a16="http://schemas.microsoft.com/office/drawing/2014/main" id="{78D9DBC0-0908-42FB-9619-03D986C2D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4508500"/>
          <a:ext cx="4318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38" imgW="152280" imgH="126720" progId="Equation.DSMT4">
                  <p:embed/>
                </p:oleObj>
              </mc:Choice>
              <mc:Fallback>
                <p:oleObj name="Equation" r:id="rId38" imgW="152280" imgH="12672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4508500"/>
                        <a:ext cx="4318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86" name="Rectangle 42">
            <a:extLst>
              <a:ext uri="{FF2B5EF4-FFF2-40B4-BE49-F238E27FC236}">
                <a16:creationId xmlns:a16="http://schemas.microsoft.com/office/drawing/2014/main" id="{9403F0F8-E1BC-4774-BD99-87F259BD0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400550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9787" name="Rectangle 43">
            <a:extLst>
              <a:ext uri="{FF2B5EF4-FFF2-40B4-BE49-F238E27FC236}">
                <a16:creationId xmlns:a16="http://schemas.microsoft.com/office/drawing/2014/main" id="{ABE05A8E-DC8A-478E-B914-5BF8BF933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5121275"/>
            <a:ext cx="6764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بما أن  العقد مع الشركة شهري بمبلغ ثابت لكل آلة  فإن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30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30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nimBg="1"/>
      <p:bldP spid="159748" grpId="0"/>
      <p:bldP spid="159749" grpId="0"/>
      <p:bldP spid="159751" grpId="0"/>
      <p:bldP spid="159753" grpId="0"/>
      <p:bldP spid="159755" grpId="0"/>
      <p:bldP spid="159756" grpId="0"/>
      <p:bldP spid="159763" grpId="0"/>
      <p:bldP spid="159765" grpId="0"/>
      <p:bldP spid="159766" grpId="0"/>
      <p:bldP spid="159768" grpId="0"/>
      <p:bldP spid="159770" grpId="0"/>
      <p:bldP spid="159772" grpId="0"/>
      <p:bldP spid="159773" grpId="0"/>
      <p:bldP spid="159775" grpId="0"/>
      <p:bldP spid="159777" grpId="0"/>
      <p:bldP spid="159779" grpId="0"/>
      <p:bldP spid="159782" grpId="0"/>
      <p:bldP spid="159784" grpId="0"/>
      <p:bldP spid="159786" grpId="0"/>
      <p:bldP spid="1597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31BC6449-B526-41FB-9992-AFFF95317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13213"/>
            <a:ext cx="9144000" cy="2744787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                                                         </a:t>
            </a:r>
            <a:endParaRPr lang="fr-FR" altLang="fr-FR"/>
          </a:p>
        </p:txBody>
      </p:sp>
      <p:sp>
        <p:nvSpPr>
          <p:cNvPr id="68612" name="WordArt 4">
            <a:extLst>
              <a:ext uri="{FF2B5EF4-FFF2-40B4-BE49-F238E27FC236}">
                <a16:creationId xmlns:a16="http://schemas.microsoft.com/office/drawing/2014/main" id="{F090A97C-CF53-4579-821A-A8698BEF41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5625" y="0"/>
            <a:ext cx="2768600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2- الدالة التآلفية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3" name="WordArt 5">
            <a:extLst>
              <a:ext uri="{FF2B5EF4-FFF2-40B4-BE49-F238E27FC236}">
                <a16:creationId xmlns:a16="http://schemas.microsoft.com/office/drawing/2014/main" id="{0253B49C-C70A-4E64-8E34-76847B9B32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368300"/>
            <a:ext cx="949325" cy="9080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تعريف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8650" name="Group 42">
            <a:extLst>
              <a:ext uri="{FF2B5EF4-FFF2-40B4-BE49-F238E27FC236}">
                <a16:creationId xmlns:a16="http://schemas.microsoft.com/office/drawing/2014/main" id="{DE622DA4-2EDE-4663-A551-6B8A7EC5A318}"/>
              </a:ext>
            </a:extLst>
          </p:cNvPr>
          <p:cNvGraphicFramePr>
            <a:graphicFrameLocks noGrp="1"/>
          </p:cNvGraphicFramePr>
          <p:nvPr/>
        </p:nvGraphicFramePr>
        <p:xfrm>
          <a:off x="215900" y="1196975"/>
          <a:ext cx="8712200" cy="2771775"/>
        </p:xfrm>
        <a:graphic>
          <a:graphicData uri="http://schemas.openxmlformats.org/drawingml/2006/table">
            <a:tbl>
              <a:tblPr rtl="1"/>
              <a:tblGrid>
                <a:gridCol w="87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17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629" name="Rectangle 21">
            <a:extLst>
              <a:ext uri="{FF2B5EF4-FFF2-40B4-BE49-F238E27FC236}">
                <a16:creationId xmlns:a16="http://schemas.microsoft.com/office/drawing/2014/main" id="{E205BE51-125E-4111-8244-D5389C7A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196975"/>
            <a:ext cx="7429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ليكن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30" name="Object 22">
            <a:extLst>
              <a:ext uri="{FF2B5EF4-FFF2-40B4-BE49-F238E27FC236}">
                <a16:creationId xmlns:a16="http://schemas.microsoft.com/office/drawing/2014/main" id="{3D1E581E-512B-484A-A408-F339C4164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2700" y="1304925"/>
          <a:ext cx="4238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1304925"/>
                        <a:ext cx="4238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1" name="Rectangle 23">
            <a:extLst>
              <a:ext uri="{FF2B5EF4-FFF2-40B4-BE49-F238E27FC236}">
                <a16:creationId xmlns:a16="http://schemas.microsoft.com/office/drawing/2014/main" id="{4A4F690E-ABC4-4D22-8F2E-2F3616B25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1052513"/>
            <a:ext cx="5159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32" name="Object 24">
            <a:extLst>
              <a:ext uri="{FF2B5EF4-FFF2-40B4-BE49-F238E27FC236}">
                <a16:creationId xmlns:a16="http://schemas.microsoft.com/office/drawing/2014/main" id="{35611C5D-8FE9-45B3-BDF8-FDF867A8F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5" y="1233488"/>
          <a:ext cx="3794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1233488"/>
                        <a:ext cx="3794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3" name="Rectangle 25">
            <a:extLst>
              <a:ext uri="{FF2B5EF4-FFF2-40B4-BE49-F238E27FC236}">
                <a16:creationId xmlns:a16="http://schemas.microsoft.com/office/drawing/2014/main" id="{FB10719A-FB9A-4E9A-A7C4-9CFEAD70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196975"/>
            <a:ext cx="23796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عددين معلومين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34" name="Rectangle 26">
            <a:extLst>
              <a:ext uri="{FF2B5EF4-FFF2-40B4-BE49-F238E27FC236}">
                <a16:creationId xmlns:a16="http://schemas.microsoft.com/office/drawing/2014/main" id="{ED0BFBB0-BA20-42D7-B681-5FA832E5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1736725"/>
            <a:ext cx="20970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أرفقنا كل عدد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38" name="Object 30">
            <a:extLst>
              <a:ext uri="{FF2B5EF4-FFF2-40B4-BE49-F238E27FC236}">
                <a16:creationId xmlns:a16="http://schemas.microsoft.com/office/drawing/2014/main" id="{E66CF2E0-954A-4CA9-9ECC-BF7D8F250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1773238"/>
          <a:ext cx="5032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773238"/>
                        <a:ext cx="5032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9" name="Rectangle 31">
            <a:extLst>
              <a:ext uri="{FF2B5EF4-FFF2-40B4-BE49-F238E27FC236}">
                <a16:creationId xmlns:a16="http://schemas.microsoft.com/office/drawing/2014/main" id="{83D4D234-4D44-4811-AF6E-45652E525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1736725"/>
            <a:ext cx="9540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بالجداء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40" name="Object 32">
            <a:extLst>
              <a:ext uri="{FF2B5EF4-FFF2-40B4-BE49-F238E27FC236}">
                <a16:creationId xmlns:a16="http://schemas.microsoft.com/office/drawing/2014/main" id="{BC786EA4-10AB-4D27-8EC9-A027F26E7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1844675"/>
          <a:ext cx="7921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9" imgW="203040" imgH="139680" progId="Equation.DSMT4">
                  <p:embed/>
                </p:oleObj>
              </mc:Choice>
              <mc:Fallback>
                <p:oleObj name="Equation" r:id="rId9" imgW="203040" imgH="1396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844675"/>
                        <a:ext cx="7921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1" name="Rectangle 33">
            <a:extLst>
              <a:ext uri="{FF2B5EF4-FFF2-40B4-BE49-F238E27FC236}">
                <a16:creationId xmlns:a16="http://schemas.microsoft.com/office/drawing/2014/main" id="{81EE04E3-BFE3-4AC5-B72F-028036371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1773238"/>
            <a:ext cx="714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42" name="Object 34">
            <a:extLst>
              <a:ext uri="{FF2B5EF4-FFF2-40B4-BE49-F238E27FC236}">
                <a16:creationId xmlns:a16="http://schemas.microsoft.com/office/drawing/2014/main" id="{FA6F30C7-7C02-4DAF-9242-AE6064060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1736725"/>
          <a:ext cx="4651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6725"/>
                        <a:ext cx="4651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3" name="Rectangle 35">
            <a:extLst>
              <a:ext uri="{FF2B5EF4-FFF2-40B4-BE49-F238E27FC236}">
                <a16:creationId xmlns:a16="http://schemas.microsoft.com/office/drawing/2014/main" id="{22D43082-4F3A-40E3-8BAB-F74CA8658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736725"/>
            <a:ext cx="16176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معطى ،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44" name="Rectangle 36">
            <a:extLst>
              <a:ext uri="{FF2B5EF4-FFF2-40B4-BE49-F238E27FC236}">
                <a16:creationId xmlns:a16="http://schemas.microsoft.com/office/drawing/2014/main" id="{E1B1AE5D-1D09-4682-AED5-3CE5C6F43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257675"/>
            <a:ext cx="3113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بثلثه مضاف إليه العدد 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46" name="Rectangle 38">
            <a:extLst>
              <a:ext uri="{FF2B5EF4-FFF2-40B4-BE49-F238E27FC236}">
                <a16:creationId xmlns:a16="http://schemas.microsoft.com/office/drawing/2014/main" id="{1B6F1DEA-7629-44E2-AA39-34BDE71E9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19208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 نضيف إلى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47" name="Rectangle 39">
            <a:extLst>
              <a:ext uri="{FF2B5EF4-FFF2-40B4-BE49-F238E27FC236}">
                <a16:creationId xmlns:a16="http://schemas.microsoft.com/office/drawing/2014/main" id="{0417255A-0B8A-486A-B240-3AF319E4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205038"/>
            <a:ext cx="16478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ذلك الجد اء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48" name="Object 40">
            <a:extLst>
              <a:ext uri="{FF2B5EF4-FFF2-40B4-BE49-F238E27FC236}">
                <a16:creationId xmlns:a16="http://schemas.microsoft.com/office/drawing/2014/main" id="{FD47D4BB-35AE-451C-95B0-0A5A79D73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168525"/>
          <a:ext cx="423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168525"/>
                        <a:ext cx="4238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9" name="Rectangle 41">
            <a:extLst>
              <a:ext uri="{FF2B5EF4-FFF2-40B4-BE49-F238E27FC236}">
                <a16:creationId xmlns:a16="http://schemas.microsoft.com/office/drawing/2014/main" id="{96A846CD-72F7-40F4-B427-B78889BDD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205038"/>
            <a:ext cx="3495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 نكون قد عرفنا دالة التآلفية.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51" name="Rectangle 43">
            <a:extLst>
              <a:ext uri="{FF2B5EF4-FFF2-40B4-BE49-F238E27FC236}">
                <a16:creationId xmlns:a16="http://schemas.microsoft.com/office/drawing/2014/main" id="{714C301A-BC73-42FA-8410-0C372D70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636838"/>
            <a:ext cx="1604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نرمز لها بـ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52" name="Object 44">
            <a:extLst>
              <a:ext uri="{FF2B5EF4-FFF2-40B4-BE49-F238E27FC236}">
                <a16:creationId xmlns:a16="http://schemas.microsoft.com/office/drawing/2014/main" id="{9630E8B7-9E4B-4308-BDF0-D0245F21A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673350"/>
          <a:ext cx="10429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673350"/>
                        <a:ext cx="10429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3" name="Line 45">
            <a:extLst>
              <a:ext uri="{FF2B5EF4-FFF2-40B4-BE49-F238E27FC236}">
                <a16:creationId xmlns:a16="http://schemas.microsoft.com/office/drawing/2014/main" id="{940D79B9-DEFA-4007-80D1-A6244BBD7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288" y="2960688"/>
            <a:ext cx="971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68654" name="Object 46">
            <a:extLst>
              <a:ext uri="{FF2B5EF4-FFF2-40B4-BE49-F238E27FC236}">
                <a16:creationId xmlns:a16="http://schemas.microsoft.com/office/drawing/2014/main" id="{78B4D9B8-A57C-4E63-95D9-4480D2F69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2852738"/>
          <a:ext cx="63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17" imgW="63360" imgH="203040" progId="Equation.DSMT4">
                  <p:embed/>
                </p:oleObj>
              </mc:Choice>
              <mc:Fallback>
                <p:oleObj name="Equation" r:id="rId17" imgW="63360" imgH="20304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852738"/>
                        <a:ext cx="63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55" name="Object 47">
            <a:extLst>
              <a:ext uri="{FF2B5EF4-FFF2-40B4-BE49-F238E27FC236}">
                <a16:creationId xmlns:a16="http://schemas.microsoft.com/office/drawing/2014/main" id="{07813C13-AA6D-4C9A-B017-286B172857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2708275"/>
          <a:ext cx="12239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19" imgW="431640" imgH="177480" progId="Equation.DSMT4">
                  <p:embed/>
                </p:oleObj>
              </mc:Choice>
              <mc:Fallback>
                <p:oleObj name="Equation" r:id="rId19" imgW="431640" imgH="177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2708275"/>
                        <a:ext cx="12239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6" name="Rectangle 48">
            <a:extLst>
              <a:ext uri="{FF2B5EF4-FFF2-40B4-BE49-F238E27FC236}">
                <a16:creationId xmlns:a16="http://schemas.microsoft.com/office/drawing/2014/main" id="{36C2C625-218B-454D-B97F-B3C02184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033713"/>
            <a:ext cx="96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نسمي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57" name="Object 49">
            <a:extLst>
              <a:ext uri="{FF2B5EF4-FFF2-40B4-BE49-F238E27FC236}">
                <a16:creationId xmlns:a16="http://schemas.microsoft.com/office/drawing/2014/main" id="{5A907C4D-96FC-40C1-8BE5-42C038E66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3249613"/>
          <a:ext cx="1044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21" imgW="393480" imgH="253800" progId="Equation.DSMT4">
                  <p:embed/>
                </p:oleObj>
              </mc:Choice>
              <mc:Fallback>
                <p:oleObj name="Equation" r:id="rId21" imgW="393480" imgH="253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249613"/>
                        <a:ext cx="1044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8" name="Rectangle 50">
            <a:extLst>
              <a:ext uri="{FF2B5EF4-FFF2-40B4-BE49-F238E27FC236}">
                <a16:creationId xmlns:a16="http://schemas.microsoft.com/office/drawing/2014/main" id="{252465FA-FEE3-429E-9CF0-23683C385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033713"/>
            <a:ext cx="11668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59" name="Rectangle 51">
            <a:extLst>
              <a:ext uri="{FF2B5EF4-FFF2-40B4-BE49-F238E27FC236}">
                <a16:creationId xmlns:a16="http://schemas.microsoft.com/office/drawing/2014/main" id="{B8624D6F-8212-40C0-A030-272D7599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176588"/>
            <a:ext cx="9191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60" name="Rectangle 52">
            <a:extLst>
              <a:ext uri="{FF2B5EF4-FFF2-40B4-BE49-F238E27FC236}">
                <a16:creationId xmlns:a16="http://schemas.microsoft.com/office/drawing/2014/main" id="{F6AA6245-1912-4AE7-9B74-CE870F7C4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2997200"/>
            <a:ext cx="15049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ونكتب :</a:t>
            </a:r>
            <a:r>
              <a:rPr lang="ar-DZ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61" name="Object 53">
            <a:extLst>
              <a:ext uri="{FF2B5EF4-FFF2-40B4-BE49-F238E27FC236}">
                <a16:creationId xmlns:a16="http://schemas.microsoft.com/office/drawing/2014/main" id="{BD84A829-CFD7-4046-ADAB-723CA6D415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3284538"/>
          <a:ext cx="5095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23" imgW="152280" imgH="126720" progId="Equation.DSMT4">
                  <p:embed/>
                </p:oleObj>
              </mc:Choice>
              <mc:Fallback>
                <p:oleObj name="Equation" r:id="rId23" imgW="152280" imgH="1267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284538"/>
                        <a:ext cx="5095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62" name="Object 54">
            <a:extLst>
              <a:ext uri="{FF2B5EF4-FFF2-40B4-BE49-F238E27FC236}">
                <a16:creationId xmlns:a16="http://schemas.microsoft.com/office/drawing/2014/main" id="{10403BC7-0607-4DCD-B847-A8FBDC211E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9950" y="3213100"/>
          <a:ext cx="517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213100"/>
                        <a:ext cx="5175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63" name="Object 55">
            <a:extLst>
              <a:ext uri="{FF2B5EF4-FFF2-40B4-BE49-F238E27FC236}">
                <a16:creationId xmlns:a16="http://schemas.microsoft.com/office/drawing/2014/main" id="{EA02671F-DCBD-4B00-A5DD-75FFE1321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141663"/>
          <a:ext cx="26273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27" imgW="927000" imgH="253800" progId="Equation.DSMT4">
                  <p:embed/>
                </p:oleObj>
              </mc:Choice>
              <mc:Fallback>
                <p:oleObj name="Equation" r:id="rId27" imgW="927000" imgH="2538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41663"/>
                        <a:ext cx="26273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64" name="WordArt 56">
            <a:extLst>
              <a:ext uri="{FF2B5EF4-FFF2-40B4-BE49-F238E27FC236}">
                <a16:creationId xmlns:a16="http://schemas.microsoft.com/office/drawing/2014/main" id="{3C005531-C07C-44A0-8AB9-7E318AC13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3789363"/>
            <a:ext cx="900112" cy="12303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مثال :</a:t>
            </a:r>
            <a:endParaRPr lang="fr-FR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68665" name="Rectangle 57">
            <a:extLst>
              <a:ext uri="{FF2B5EF4-FFF2-40B4-BE49-F238E27FC236}">
                <a16:creationId xmlns:a16="http://schemas.microsoft.com/office/drawing/2014/main" id="{A604105F-7851-45D1-973D-A7B7E71CD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4329113"/>
            <a:ext cx="3267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التي ترفق كل عدد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66" name="Object 58">
            <a:extLst>
              <a:ext uri="{FF2B5EF4-FFF2-40B4-BE49-F238E27FC236}">
                <a16:creationId xmlns:a16="http://schemas.microsoft.com/office/drawing/2014/main" id="{652ADC8E-1A45-4DEF-89A7-3635367658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8150" y="4437063"/>
          <a:ext cx="4683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29" imgW="152280" imgH="126720" progId="Equation.DSMT4">
                  <p:embed/>
                </p:oleObj>
              </mc:Choice>
              <mc:Fallback>
                <p:oleObj name="Equation" r:id="rId29" imgW="152280" imgH="12672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37063"/>
                        <a:ext cx="4683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67" name="Object 59">
            <a:extLst>
              <a:ext uri="{FF2B5EF4-FFF2-40B4-BE49-F238E27FC236}">
                <a16:creationId xmlns:a16="http://schemas.microsoft.com/office/drawing/2014/main" id="{778EF4B7-CC13-489E-82E6-8E39FC1AF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4365625"/>
          <a:ext cx="5397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31" imgW="203040" imgH="177480" progId="Equation.DSMT4">
                  <p:embed/>
                </p:oleObj>
              </mc:Choice>
              <mc:Fallback>
                <p:oleObj name="Equation" r:id="rId31" imgW="203040" imgH="17748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365625"/>
                        <a:ext cx="5397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68" name="Rectangle 60">
            <a:extLst>
              <a:ext uri="{FF2B5EF4-FFF2-40B4-BE49-F238E27FC236}">
                <a16:creationId xmlns:a16="http://schemas.microsoft.com/office/drawing/2014/main" id="{45FBF007-4147-4290-BC31-6109EFBB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4868863"/>
            <a:ext cx="21510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 دالة تآلفية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69" name="Rectangle 61">
            <a:extLst>
              <a:ext uri="{FF2B5EF4-FFF2-40B4-BE49-F238E27FC236}">
                <a16:creationId xmlns:a16="http://schemas.microsoft.com/office/drawing/2014/main" id="{1F7F61B4-0E88-4B9D-BC22-77DB15B0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300663"/>
            <a:ext cx="18145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نرمز لها بـ :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70" name="Object 62">
            <a:extLst>
              <a:ext uri="{FF2B5EF4-FFF2-40B4-BE49-F238E27FC236}">
                <a16:creationId xmlns:a16="http://schemas.microsoft.com/office/drawing/2014/main" id="{5125448F-41A4-45B0-AF21-74AD751DB9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5408613"/>
          <a:ext cx="9001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33" imgW="342720" imgH="177480" progId="Equation.DSMT4">
                  <p:embed/>
                </p:oleObj>
              </mc:Choice>
              <mc:Fallback>
                <p:oleObj name="Equation" r:id="rId33" imgW="342720" imgH="177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408613"/>
                        <a:ext cx="900112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71" name="Line 63">
            <a:extLst>
              <a:ext uri="{FF2B5EF4-FFF2-40B4-BE49-F238E27FC236}">
                <a16:creationId xmlns:a16="http://schemas.microsoft.com/office/drawing/2014/main" id="{52B9FE9F-607D-4F79-B525-D63180CC7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950" y="5697538"/>
            <a:ext cx="1187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68672" name="Object 64">
            <a:extLst>
              <a:ext uri="{FF2B5EF4-FFF2-40B4-BE49-F238E27FC236}">
                <a16:creationId xmlns:a16="http://schemas.microsoft.com/office/drawing/2014/main" id="{827C2B85-F84C-4069-BB44-21C4D3B75C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8513" y="5589588"/>
          <a:ext cx="63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5" imgW="63360" imgH="203040" progId="Equation.DSMT4">
                  <p:embed/>
                </p:oleObj>
              </mc:Choice>
              <mc:Fallback>
                <p:oleObj name="Equation" r:id="rId35" imgW="63360" imgH="20304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5589588"/>
                        <a:ext cx="63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73" name="Object 65">
            <a:extLst>
              <a:ext uri="{FF2B5EF4-FFF2-40B4-BE49-F238E27FC236}">
                <a16:creationId xmlns:a16="http://schemas.microsoft.com/office/drawing/2014/main" id="{32A1CF79-D304-4D1A-9C00-381D48303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3913" y="5229225"/>
          <a:ext cx="11160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7" imgW="457200" imgH="393480" progId="Equation.DSMT4">
                  <p:embed/>
                </p:oleObj>
              </mc:Choice>
              <mc:Fallback>
                <p:oleObj name="Equation" r:id="rId37" imgW="457200" imgH="393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5229225"/>
                        <a:ext cx="111601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74" name="Rectangle 66">
            <a:extLst>
              <a:ext uri="{FF2B5EF4-FFF2-40B4-BE49-F238E27FC236}">
                <a16:creationId xmlns:a16="http://schemas.microsoft.com/office/drawing/2014/main" id="{700D33BF-0815-4C0D-9A4B-4F316127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876925"/>
            <a:ext cx="10175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068" name="Object 67">
            <a:extLst>
              <a:ext uri="{FF2B5EF4-FFF2-40B4-BE49-F238E27FC236}">
                <a16:creationId xmlns:a16="http://schemas.microsoft.com/office/drawing/2014/main" id="{B2471B0B-36CB-48E4-B5A9-039361449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39" imgW="914400" imgH="198720" progId="Equation.DSMT4">
                  <p:embed/>
                </p:oleObj>
              </mc:Choice>
              <mc:Fallback>
                <p:oleObj name="Equation" r:id="rId39" imgW="914400" imgH="19872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76" name="Object 68">
            <a:extLst>
              <a:ext uri="{FF2B5EF4-FFF2-40B4-BE49-F238E27FC236}">
                <a16:creationId xmlns:a16="http://schemas.microsoft.com/office/drawing/2014/main" id="{3D9C5EB7-FE69-4BE0-AD80-4CBC7DD8D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5984875"/>
          <a:ext cx="273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41" imgW="114120" imgH="177480" progId="Equation.DSMT4">
                  <p:embed/>
                </p:oleObj>
              </mc:Choice>
              <mc:Fallback>
                <p:oleObj name="Equation" r:id="rId41" imgW="114120" imgH="1774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984875"/>
                        <a:ext cx="273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77" name="Rectangle 69">
            <a:extLst>
              <a:ext uri="{FF2B5EF4-FFF2-40B4-BE49-F238E27FC236}">
                <a16:creationId xmlns:a16="http://schemas.microsoft.com/office/drawing/2014/main" id="{0A224E93-9C21-4B20-B148-01083A11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913438"/>
            <a:ext cx="9191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78" name="Object 70">
            <a:extLst>
              <a:ext uri="{FF2B5EF4-FFF2-40B4-BE49-F238E27FC236}">
                <a16:creationId xmlns:a16="http://schemas.microsoft.com/office/drawing/2014/main" id="{CE5798EA-44E9-4F4F-8957-C5C2C7DC5E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5949950"/>
          <a:ext cx="301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43" imgW="152280" imgH="164880" progId="Equation.DSMT4">
                  <p:embed/>
                </p:oleObj>
              </mc:Choice>
              <mc:Fallback>
                <p:oleObj name="Equation" r:id="rId43" imgW="152280" imgH="16488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949950"/>
                        <a:ext cx="3016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79" name="Rectangle 71">
            <a:extLst>
              <a:ext uri="{FF2B5EF4-FFF2-40B4-BE49-F238E27FC236}">
                <a16:creationId xmlns:a16="http://schemas.microsoft.com/office/drawing/2014/main" id="{32391866-9590-4D24-8EAC-484E1240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5913438"/>
            <a:ext cx="606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80" name="Object 72">
            <a:extLst>
              <a:ext uri="{FF2B5EF4-FFF2-40B4-BE49-F238E27FC236}">
                <a16:creationId xmlns:a16="http://schemas.microsoft.com/office/drawing/2014/main" id="{7AC5AFA0-8655-4C5D-9FD1-4E28FB06E4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5913438"/>
          <a:ext cx="9001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45" imgW="355320" imgH="253800" progId="Equation.DSMT4">
                  <p:embed/>
                </p:oleObj>
              </mc:Choice>
              <mc:Fallback>
                <p:oleObj name="Equation" r:id="rId45" imgW="355320" imgH="2538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913438"/>
                        <a:ext cx="90011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81" name="Rectangle 73">
            <a:extLst>
              <a:ext uri="{FF2B5EF4-FFF2-40B4-BE49-F238E27FC236}">
                <a16:creationId xmlns:a16="http://schemas.microsoft.com/office/drawing/2014/main" id="{2C686377-884F-4958-9DB1-73676C2E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5157788"/>
            <a:ext cx="5159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072" name="Object 74">
            <a:extLst>
              <a:ext uri="{FF2B5EF4-FFF2-40B4-BE49-F238E27FC236}">
                <a16:creationId xmlns:a16="http://schemas.microsoft.com/office/drawing/2014/main" id="{1EFB214F-8AE6-4907-8C97-40E850871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47" imgW="914400" imgH="198720" progId="Equation.DSMT4">
                  <p:embed/>
                </p:oleObj>
              </mc:Choice>
              <mc:Fallback>
                <p:oleObj name="Equation" r:id="rId47" imgW="914400" imgH="19872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86" name="Object 78">
            <a:extLst>
              <a:ext uri="{FF2B5EF4-FFF2-40B4-BE49-F238E27FC236}">
                <a16:creationId xmlns:a16="http://schemas.microsoft.com/office/drawing/2014/main" id="{07A9276C-F32A-417C-8D2D-CD598DB75D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5121275"/>
          <a:ext cx="22320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48" imgW="990360" imgH="393480" progId="Equation.DSMT4">
                  <p:embed/>
                </p:oleObj>
              </mc:Choice>
              <mc:Fallback>
                <p:oleObj name="Equation" r:id="rId48" imgW="990360" imgH="393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121275"/>
                        <a:ext cx="22320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87" name="Object 79">
            <a:extLst>
              <a:ext uri="{FF2B5EF4-FFF2-40B4-BE49-F238E27FC236}">
                <a16:creationId xmlns:a16="http://schemas.microsoft.com/office/drawing/2014/main" id="{09E8220F-BBBC-4C33-81CF-2AE8BB787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5913438"/>
          <a:ext cx="11160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50" imgW="419040" imgH="177480" progId="Equation.DSMT4">
                  <p:embed/>
                </p:oleObj>
              </mc:Choice>
              <mc:Fallback>
                <p:oleObj name="Equation" r:id="rId50" imgW="41904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13438"/>
                        <a:ext cx="11160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88" name="Object 80">
            <a:extLst>
              <a:ext uri="{FF2B5EF4-FFF2-40B4-BE49-F238E27FC236}">
                <a16:creationId xmlns:a16="http://schemas.microsoft.com/office/drawing/2014/main" id="{F45647B1-6754-4EBB-A346-3BEDF586F9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5949950"/>
          <a:ext cx="7921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52" imgW="330120" imgH="164880" progId="Equation.DSMT4">
                  <p:embed/>
                </p:oleObj>
              </mc:Choice>
              <mc:Fallback>
                <p:oleObj name="Equation" r:id="rId52" imgW="330120" imgH="1648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5949950"/>
                        <a:ext cx="792162" cy="3968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90" name="Rectangle 82">
            <a:extLst>
              <a:ext uri="{FF2B5EF4-FFF2-40B4-BE49-F238E27FC236}">
                <a16:creationId xmlns:a16="http://schemas.microsoft.com/office/drawing/2014/main" id="{01CFE08B-FD57-46A2-A71E-CA8677E3E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6278563"/>
            <a:ext cx="8445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91" name="Rectangle 83">
            <a:extLst>
              <a:ext uri="{FF2B5EF4-FFF2-40B4-BE49-F238E27FC236}">
                <a16:creationId xmlns:a16="http://schemas.microsoft.com/office/drawing/2014/main" id="{CEBEBF42-92E1-417E-88A1-A1201BE7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6096000"/>
            <a:ext cx="11668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صورة</a:t>
            </a:r>
            <a:r>
              <a:rPr lang="ar-D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92" name="Object 84">
            <a:extLst>
              <a:ext uri="{FF2B5EF4-FFF2-40B4-BE49-F238E27FC236}">
                <a16:creationId xmlns:a16="http://schemas.microsoft.com/office/drawing/2014/main" id="{0BAAD16E-01E9-4F3B-9A6F-89241A6A2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6362700"/>
          <a:ext cx="311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54" imgW="114120" imgH="177480" progId="Equation.DSMT4">
                  <p:embed/>
                </p:oleObj>
              </mc:Choice>
              <mc:Fallback>
                <p:oleObj name="Equation" r:id="rId54" imgW="114120" imgH="1774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6362700"/>
                        <a:ext cx="311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93" name="Rectangle 85">
            <a:extLst>
              <a:ext uri="{FF2B5EF4-FFF2-40B4-BE49-F238E27FC236}">
                <a16:creationId xmlns:a16="http://schemas.microsoft.com/office/drawing/2014/main" id="{69291E58-0867-482F-9AB7-9CC0598F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381750"/>
            <a:ext cx="9191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بالدالة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94" name="Object 86">
            <a:extLst>
              <a:ext uri="{FF2B5EF4-FFF2-40B4-BE49-F238E27FC236}">
                <a16:creationId xmlns:a16="http://schemas.microsoft.com/office/drawing/2014/main" id="{A9254C13-71CC-4E8A-8E6F-EA1DE661D6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6345238"/>
          <a:ext cx="4730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56" imgW="152280" imgH="164880" progId="Equation.DSMT4">
                  <p:embed/>
                </p:oleObj>
              </mc:Choice>
              <mc:Fallback>
                <p:oleObj name="Equation" r:id="rId56" imgW="152280" imgH="1648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6345238"/>
                        <a:ext cx="4730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95" name="Rectangle 87">
            <a:extLst>
              <a:ext uri="{FF2B5EF4-FFF2-40B4-BE49-F238E27FC236}">
                <a16:creationId xmlns:a16="http://schemas.microsoft.com/office/drawing/2014/main" id="{886F0B9F-D667-4241-B4D2-DF343A856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6278563"/>
            <a:ext cx="606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هي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8696" name="Object 88">
            <a:extLst>
              <a:ext uri="{FF2B5EF4-FFF2-40B4-BE49-F238E27FC236}">
                <a16:creationId xmlns:a16="http://schemas.microsoft.com/office/drawing/2014/main" id="{F67AE548-E853-4339-8681-D8410B4C4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8150" y="6416675"/>
          <a:ext cx="5349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58" imgW="203040" imgH="164880" progId="Equation.DSMT4">
                  <p:embed/>
                </p:oleObj>
              </mc:Choice>
              <mc:Fallback>
                <p:oleObj name="Equation" r:id="rId58" imgW="203040" imgH="1648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6416675"/>
                        <a:ext cx="5349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97" name="Object 89">
            <a:extLst>
              <a:ext uri="{FF2B5EF4-FFF2-40B4-BE49-F238E27FC236}">
                <a16:creationId xmlns:a16="http://schemas.microsoft.com/office/drawing/2014/main" id="{D8634142-4007-4EF4-B1E8-09EEBD5F1A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6450013"/>
          <a:ext cx="3397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60" imgW="63360" imgH="75960" progId="Equation.DSMT4">
                  <p:embed/>
                </p:oleObj>
              </mc:Choice>
              <mc:Fallback>
                <p:oleObj name="Equation" r:id="rId60" imgW="63360" imgH="7596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450013"/>
                        <a:ext cx="3397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08" name="Rectangle 100">
            <a:extLst>
              <a:ext uri="{FF2B5EF4-FFF2-40B4-BE49-F238E27FC236}">
                <a16:creationId xmlns:a16="http://schemas.microsoft.com/office/drawing/2014/main" id="{A0BB94FE-B2F6-4262-88A3-22513CA1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05038"/>
            <a:ext cx="17033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عدداً معلوماً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080" name="Object 126">
            <a:extLst>
              <a:ext uri="{FF2B5EF4-FFF2-40B4-BE49-F238E27FC236}">
                <a16:creationId xmlns:a16="http://schemas.microsoft.com/office/drawing/2014/main" id="{C9D57ED9-6BFA-47FF-A55C-39654F21F2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2" imgW="914400" imgH="198720" progId="Equation.DSMT4">
                  <p:embed/>
                </p:oleObj>
              </mc:Choice>
              <mc:Fallback>
                <p:oleObj name="Equation" r:id="rId62" imgW="914400" imgH="19872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8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1" dur="2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770" decel="100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770" decel="100000"/>
                                        <p:tgtEl>
                                          <p:spTgt spid="68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9" dur="77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1" dur="77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2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0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30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00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6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6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4" dur="20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6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20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6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2000" fill="hold"/>
                                        <p:tgtEl>
                                          <p:spTgt spid="6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2000" fill="hold"/>
                                        <p:tgtEl>
                                          <p:spTgt spid="6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2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2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3" dur="3000"/>
                                        <p:tgtEl>
                                          <p:spTgt spid="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3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770" decel="100000"/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770" decel="100000"/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5" dur="770" fill="hold"/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7" dur="770" fill="hold"/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 nodeType="clickPar">
                      <p:stCondLst>
                        <p:cond delay="indefinite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nimBg="1"/>
      <p:bldP spid="68629" grpId="0"/>
      <p:bldP spid="68631" grpId="0"/>
      <p:bldP spid="68633" grpId="0"/>
      <p:bldP spid="68634" grpId="0"/>
      <p:bldP spid="68639" grpId="0"/>
      <p:bldP spid="68641" grpId="0"/>
      <p:bldP spid="68643" grpId="0"/>
      <p:bldP spid="68644" grpId="0"/>
      <p:bldP spid="68646" grpId="0"/>
      <p:bldP spid="68649" grpId="0"/>
      <p:bldP spid="68651" grpId="0"/>
      <p:bldP spid="68656" grpId="0"/>
      <p:bldP spid="68658" grpId="0"/>
      <p:bldP spid="68659" grpId="0"/>
      <p:bldP spid="68660" grpId="0"/>
      <p:bldP spid="68665" grpId="0"/>
      <p:bldP spid="68668" grpId="0"/>
      <p:bldP spid="68669" grpId="0"/>
      <p:bldP spid="68674" grpId="0"/>
      <p:bldP spid="68677" grpId="0"/>
      <p:bldP spid="68679" grpId="0"/>
      <p:bldP spid="68681" grpId="0"/>
      <p:bldP spid="68690" grpId="0"/>
      <p:bldP spid="68691" grpId="0"/>
      <p:bldP spid="68693" grpId="0"/>
      <p:bldP spid="687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>
            <a:extLst>
              <a:ext uri="{FF2B5EF4-FFF2-40B4-BE49-F238E27FC236}">
                <a16:creationId xmlns:a16="http://schemas.microsoft.com/office/drawing/2014/main" id="{2A384EC4-7F56-4F97-B21C-A56401A146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>
              <a:alpha val="65097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A7F3E057-E227-4166-B5C6-52CFA625D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25425"/>
            <a:ext cx="4768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3- نمثل بيانياً في معلم متعامد ومتجانس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0773" name="Object 5">
            <a:extLst>
              <a:ext uri="{FF2B5EF4-FFF2-40B4-BE49-F238E27FC236}">
                <a16:creationId xmlns:a16="http://schemas.microsoft.com/office/drawing/2014/main" id="{FC889DDA-1705-47D7-91F5-B7E0AC2048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296863"/>
          <a:ext cx="455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96863"/>
                        <a:ext cx="455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Rectangle 7">
            <a:extLst>
              <a:ext uri="{FF2B5EF4-FFF2-40B4-BE49-F238E27FC236}">
                <a16:creationId xmlns:a16="http://schemas.microsoft.com/office/drawing/2014/main" id="{E1C66047-C7E9-4B5C-8D80-9E9881D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60350"/>
            <a:ext cx="296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BF1EC707-9BD4-4200-AA49-9FE6E4ECF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60350"/>
            <a:ext cx="2968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0777" name="Object 9">
            <a:extLst>
              <a:ext uri="{FF2B5EF4-FFF2-40B4-BE49-F238E27FC236}">
                <a16:creationId xmlns:a16="http://schemas.microsoft.com/office/drawing/2014/main" id="{BC542071-5285-433B-B15A-DC495D2E05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4550" y="260350"/>
          <a:ext cx="5032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1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260350"/>
                        <a:ext cx="5032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9" name="Object 11">
            <a:extLst>
              <a:ext uri="{FF2B5EF4-FFF2-40B4-BE49-F238E27FC236}">
                <a16:creationId xmlns:a16="http://schemas.microsoft.com/office/drawing/2014/main" id="{FB8E9AD2-EFF5-48D0-AE7C-B572ABB38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260350"/>
          <a:ext cx="455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2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60350"/>
                        <a:ext cx="455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31" name="Group 363">
            <a:extLst>
              <a:ext uri="{FF2B5EF4-FFF2-40B4-BE49-F238E27FC236}">
                <a16:creationId xmlns:a16="http://schemas.microsoft.com/office/drawing/2014/main" id="{FF481D71-FA29-4ABB-B71F-C80B9D1C5EA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95288" y="908050"/>
          <a:ext cx="8291512" cy="5789613"/>
        </p:xfrm>
        <a:graphic>
          <a:graphicData uri="http://schemas.openxmlformats.org/drawingml/2006/table">
            <a:tbl>
              <a:tblPr rtl="1"/>
              <a:tblGrid>
                <a:gridCol w="45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3020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5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5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1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61090" name="Line 322">
            <a:extLst>
              <a:ext uri="{FF2B5EF4-FFF2-40B4-BE49-F238E27FC236}">
                <a16:creationId xmlns:a16="http://schemas.microsoft.com/office/drawing/2014/main" id="{F85078E0-CF1C-4D58-A44D-C356A94936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3600" y="1016000"/>
            <a:ext cx="36513" cy="5292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61091" name="Line 323">
            <a:extLst>
              <a:ext uri="{FF2B5EF4-FFF2-40B4-BE49-F238E27FC236}">
                <a16:creationId xmlns:a16="http://schemas.microsoft.com/office/drawing/2014/main" id="{39C33B5A-A544-429B-BD63-2F96A4DDAD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088" y="6308725"/>
            <a:ext cx="7740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092" name="Object 324">
            <a:extLst>
              <a:ext uri="{FF2B5EF4-FFF2-40B4-BE49-F238E27FC236}">
                <a16:creationId xmlns:a16="http://schemas.microsoft.com/office/drawing/2014/main" id="{0D4BC2C4-38FB-4790-81B3-EC7788F668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6308725"/>
          <a:ext cx="2000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3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0" name="Object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6308725"/>
                        <a:ext cx="2000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95" name="Object 327">
            <a:extLst>
              <a:ext uri="{FF2B5EF4-FFF2-40B4-BE49-F238E27FC236}">
                <a16:creationId xmlns:a16="http://schemas.microsoft.com/office/drawing/2014/main" id="{95E60B83-99A3-4A2D-8C8F-7395BE04C2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6273800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4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Object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6273800"/>
                        <a:ext cx="2555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96" name="Rectangle 328">
            <a:extLst>
              <a:ext uri="{FF2B5EF4-FFF2-40B4-BE49-F238E27FC236}">
                <a16:creationId xmlns:a16="http://schemas.microsoft.com/office/drawing/2014/main" id="{078BA061-40E1-4B3E-8962-1B3247F7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6338888"/>
            <a:ext cx="1266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الأيام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1097" name="Rectangle 329">
            <a:extLst>
              <a:ext uri="{FF2B5EF4-FFF2-40B4-BE49-F238E27FC236}">
                <a16:creationId xmlns:a16="http://schemas.microsoft.com/office/drawing/2014/main" id="{0345D43D-5FDB-4CD6-922A-6C9D6DA235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8600" y="931863"/>
            <a:ext cx="8540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المبلغ بـ دج</a:t>
            </a:r>
            <a:endParaRPr lang="fr-FR" sz="1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1098" name="Object 330">
            <a:extLst>
              <a:ext uri="{FF2B5EF4-FFF2-40B4-BE49-F238E27FC236}">
                <a16:creationId xmlns:a16="http://schemas.microsoft.com/office/drawing/2014/main" id="{6B5F0856-DF6D-4A78-BC86-2A046153B2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842000"/>
          <a:ext cx="5540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5" name="Equation" r:id="rId13" imgW="431640" imgH="177480" progId="Equation.DSMT4">
                  <p:embed/>
                </p:oleObj>
              </mc:Choice>
              <mc:Fallback>
                <p:oleObj name="Equation" r:id="rId13" imgW="431640" imgH="177480" progId="Equation.DSMT4">
                  <p:embed/>
                  <p:pic>
                    <p:nvPicPr>
                      <p:cNvPr id="0" name="Object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42000"/>
                        <a:ext cx="5540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99" name="Object 331">
            <a:extLst>
              <a:ext uri="{FF2B5EF4-FFF2-40B4-BE49-F238E27FC236}">
                <a16:creationId xmlns:a16="http://schemas.microsoft.com/office/drawing/2014/main" id="{BA193825-8539-49ED-8B53-5296A5817D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6345238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6" name="Equation" r:id="rId15" imgW="177480" imgH="177480" progId="Equation.DSMT4">
                  <p:embed/>
                </p:oleObj>
              </mc:Choice>
              <mc:Fallback>
                <p:oleObj name="Equation" r:id="rId15" imgW="177480" imgH="177480" progId="Equation.DSMT4">
                  <p:embed/>
                  <p:pic>
                    <p:nvPicPr>
                      <p:cNvPr id="0" name="Object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6345238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00" name="Object 332">
            <a:extLst>
              <a:ext uri="{FF2B5EF4-FFF2-40B4-BE49-F238E27FC236}">
                <a16:creationId xmlns:a16="http://schemas.microsoft.com/office/drawing/2014/main" id="{0C8803AD-F73A-43E1-B1CF-72C3ADE86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8238" y="6345238"/>
          <a:ext cx="2524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0" name="Object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6345238"/>
                        <a:ext cx="252412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01" name="Object 333">
            <a:extLst>
              <a:ext uri="{FF2B5EF4-FFF2-40B4-BE49-F238E27FC236}">
                <a16:creationId xmlns:a16="http://schemas.microsoft.com/office/drawing/2014/main" id="{8FEB3281-0DCF-40AB-91D9-11595155B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6273800"/>
          <a:ext cx="1905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8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0" name="Object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6273800"/>
                        <a:ext cx="1905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02" name="Line 334">
            <a:extLst>
              <a:ext uri="{FF2B5EF4-FFF2-40B4-BE49-F238E27FC236}">
                <a16:creationId xmlns:a16="http://schemas.microsoft.com/office/drawing/2014/main" id="{7F94B951-B984-4DCA-B175-394FA748E6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192713"/>
            <a:ext cx="0" cy="1150937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61103" name="Line 335">
            <a:extLst>
              <a:ext uri="{FF2B5EF4-FFF2-40B4-BE49-F238E27FC236}">
                <a16:creationId xmlns:a16="http://schemas.microsoft.com/office/drawing/2014/main" id="{D4C7E8DF-FAAF-493C-8D1D-D56EA88D8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5157788"/>
            <a:ext cx="1152525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104" name="Object 336">
            <a:extLst>
              <a:ext uri="{FF2B5EF4-FFF2-40B4-BE49-F238E27FC236}">
                <a16:creationId xmlns:a16="http://schemas.microsoft.com/office/drawing/2014/main" id="{4C6F5BE2-1645-4786-8F36-D3B41911ED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049838"/>
          <a:ext cx="57626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" name="Equation" r:id="rId21" imgW="431640" imgH="177480" progId="Equation.DSMT4">
                  <p:embed/>
                </p:oleObj>
              </mc:Choice>
              <mc:Fallback>
                <p:oleObj name="Equation" r:id="rId21" imgW="431640" imgH="177480" progId="Equation.DSMT4">
                  <p:embed/>
                  <p:pic>
                    <p:nvPicPr>
                      <p:cNvPr id="0" name="Object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049838"/>
                        <a:ext cx="57626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05" name="Line 337">
            <a:extLst>
              <a:ext uri="{FF2B5EF4-FFF2-40B4-BE49-F238E27FC236}">
                <a16:creationId xmlns:a16="http://schemas.microsoft.com/office/drawing/2014/main" id="{25ADBC4B-668F-4381-A5B1-0450D555FE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7063" y="4005263"/>
            <a:ext cx="0" cy="22685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61106" name="Line 338">
            <a:extLst>
              <a:ext uri="{FF2B5EF4-FFF2-40B4-BE49-F238E27FC236}">
                <a16:creationId xmlns:a16="http://schemas.microsoft.com/office/drawing/2014/main" id="{B614CC1E-5D83-4A25-B795-F57055CEB4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163" y="4041775"/>
            <a:ext cx="23399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61107" name="Line 339">
            <a:extLst>
              <a:ext uri="{FF2B5EF4-FFF2-40B4-BE49-F238E27FC236}">
                <a16:creationId xmlns:a16="http://schemas.microsoft.com/office/drawing/2014/main" id="{9666BB08-ACE3-4D5D-8E36-8B01D2CDEBE0}"/>
              </a:ext>
            </a:extLst>
          </p:cNvPr>
          <p:cNvSpPr>
            <a:spLocks noChangeShapeType="1"/>
          </p:cNvSpPr>
          <p:nvPr/>
        </p:nvSpPr>
        <p:spPr bwMode="auto">
          <a:xfrm rot="177762" flipV="1">
            <a:off x="1016000" y="874713"/>
            <a:ext cx="6615113" cy="4837112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109" name="Object 341">
            <a:extLst>
              <a:ext uri="{FF2B5EF4-FFF2-40B4-BE49-F238E27FC236}">
                <a16:creationId xmlns:a16="http://schemas.microsoft.com/office/drawing/2014/main" id="{5BD7D70C-6BAA-49A3-8762-F373855D6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728663"/>
          <a:ext cx="5413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" name="Equation" r:id="rId23" imgW="215640" imgH="228600" progId="Equation.DSMT4">
                  <p:embed/>
                </p:oleObj>
              </mc:Choice>
              <mc:Fallback>
                <p:oleObj name="Equation" r:id="rId23" imgW="215640" imgH="228600" progId="Equation.DSMT4">
                  <p:embed/>
                  <p:pic>
                    <p:nvPicPr>
                      <p:cNvPr id="0" name="Object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728663"/>
                        <a:ext cx="5413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10" name="Object 342">
            <a:extLst>
              <a:ext uri="{FF2B5EF4-FFF2-40B4-BE49-F238E27FC236}">
                <a16:creationId xmlns:a16="http://schemas.microsoft.com/office/drawing/2014/main" id="{06A54109-43B3-4E89-BDDC-4CC9CF41DB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6308725"/>
          <a:ext cx="287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1" name="Equation" r:id="rId25" imgW="177480" imgH="177480" progId="Equation.DSMT4">
                  <p:embed/>
                </p:oleObj>
              </mc:Choice>
              <mc:Fallback>
                <p:oleObj name="Equation" r:id="rId25" imgW="177480" imgH="177480" progId="Equation.DSMT4">
                  <p:embed/>
                  <p:pic>
                    <p:nvPicPr>
                      <p:cNvPr id="0" name="Object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6308725"/>
                        <a:ext cx="2873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11" name="Line 343">
            <a:extLst>
              <a:ext uri="{FF2B5EF4-FFF2-40B4-BE49-F238E27FC236}">
                <a16:creationId xmlns:a16="http://schemas.microsoft.com/office/drawing/2014/main" id="{7794BE28-7D41-49C0-8B89-FC14416821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6100" y="3357563"/>
            <a:ext cx="34925" cy="2916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112" name="Object 344">
            <a:extLst>
              <a:ext uri="{FF2B5EF4-FFF2-40B4-BE49-F238E27FC236}">
                <a16:creationId xmlns:a16="http://schemas.microsoft.com/office/drawing/2014/main" id="{81A0279B-242A-48F2-B478-E6AFBCE044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213100"/>
          <a:ext cx="900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2" name="Equation" r:id="rId27" imgW="507960" imgH="177480" progId="Equation.DSMT4">
                  <p:embed/>
                </p:oleObj>
              </mc:Choice>
              <mc:Fallback>
                <p:oleObj name="Equation" r:id="rId27" imgW="507960" imgH="177480" progId="Equation.DSMT4">
                  <p:embed/>
                  <p:pic>
                    <p:nvPicPr>
                      <p:cNvPr id="0" name="Object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13100"/>
                        <a:ext cx="9001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13" name="Line 345">
            <a:extLst>
              <a:ext uri="{FF2B5EF4-FFF2-40B4-BE49-F238E27FC236}">
                <a16:creationId xmlns:a16="http://schemas.microsoft.com/office/drawing/2014/main" id="{52CE9028-7CAE-4208-8433-0E82CF9C2E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600" y="3249613"/>
            <a:ext cx="3529013" cy="349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114" name="Object 346">
            <a:extLst>
              <a:ext uri="{FF2B5EF4-FFF2-40B4-BE49-F238E27FC236}">
                <a16:creationId xmlns:a16="http://schemas.microsoft.com/office/drawing/2014/main" id="{891826E5-1D0B-4807-BDDF-4C04E12DAD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5408613"/>
          <a:ext cx="3524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3" name="Equation" r:id="rId29" imgW="126720" imgH="101520" progId="Equation.DSMT4">
                  <p:embed/>
                </p:oleObj>
              </mc:Choice>
              <mc:Fallback>
                <p:oleObj name="Equation" r:id="rId29" imgW="126720" imgH="101520" progId="Equation.DSMT4">
                  <p:embed/>
                  <p:pic>
                    <p:nvPicPr>
                      <p:cNvPr id="0" name="Object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408613"/>
                        <a:ext cx="3524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15" name="Line 347">
            <a:extLst>
              <a:ext uri="{FF2B5EF4-FFF2-40B4-BE49-F238E27FC236}">
                <a16:creationId xmlns:a16="http://schemas.microsoft.com/office/drawing/2014/main" id="{0AC1EC15-EDC5-4720-956D-D9864B420BEE}"/>
              </a:ext>
            </a:extLst>
          </p:cNvPr>
          <p:cNvSpPr>
            <a:spLocks noChangeShapeType="1"/>
          </p:cNvSpPr>
          <p:nvPr/>
        </p:nvSpPr>
        <p:spPr bwMode="auto">
          <a:xfrm rot="20817983" flipH="1">
            <a:off x="298450" y="1414463"/>
            <a:ext cx="6821488" cy="4175125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116" name="Object 348">
            <a:extLst>
              <a:ext uri="{FF2B5EF4-FFF2-40B4-BE49-F238E27FC236}">
                <a16:creationId xmlns:a16="http://schemas.microsoft.com/office/drawing/2014/main" id="{8F8F3581-875B-4019-AD75-D54F0AF0F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5575" y="873125"/>
          <a:ext cx="5111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4" name="Equation" r:id="rId31" imgW="228600" imgH="228600" progId="Equation.DSMT4">
                  <p:embed/>
                </p:oleObj>
              </mc:Choice>
              <mc:Fallback>
                <p:oleObj name="Equation" r:id="rId31" imgW="228600" imgH="228600" progId="Equation.DSMT4">
                  <p:embed/>
                  <p:pic>
                    <p:nvPicPr>
                      <p:cNvPr id="0" name="Object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873125"/>
                        <a:ext cx="5111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17" name="Object 349">
            <a:extLst>
              <a:ext uri="{FF2B5EF4-FFF2-40B4-BE49-F238E27FC236}">
                <a16:creationId xmlns:a16="http://schemas.microsoft.com/office/drawing/2014/main" id="{DB0ECEE9-0B8F-4CA8-8BE4-8E763E8D4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33825"/>
          <a:ext cx="7112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5" name="Equation" r:id="rId33" imgW="482400" imgH="177480" progId="Equation.DSMT4">
                  <p:embed/>
                </p:oleObj>
              </mc:Choice>
              <mc:Fallback>
                <p:oleObj name="Equation" r:id="rId33" imgW="482400" imgH="177480" progId="Equation.DSMT4">
                  <p:embed/>
                  <p:pic>
                    <p:nvPicPr>
                      <p:cNvPr id="0" name="Object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33825"/>
                        <a:ext cx="7112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18" name="Line 350">
            <a:extLst>
              <a:ext uri="{FF2B5EF4-FFF2-40B4-BE49-F238E27FC236}">
                <a16:creationId xmlns:a16="http://schemas.microsoft.com/office/drawing/2014/main" id="{614414F6-1850-42DB-A2BF-1BC2A7207D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0113" y="1808163"/>
            <a:ext cx="6840537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119" name="Object 351">
            <a:extLst>
              <a:ext uri="{FF2B5EF4-FFF2-40B4-BE49-F238E27FC236}">
                <a16:creationId xmlns:a16="http://schemas.microsoft.com/office/drawing/2014/main" id="{63350569-B252-4F44-B3BC-2D2167FCB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1628775"/>
          <a:ext cx="68421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6" name="Equation" r:id="rId35" imgW="495000" imgH="177480" progId="Equation.DSMT4">
                  <p:embed/>
                </p:oleObj>
              </mc:Choice>
              <mc:Fallback>
                <p:oleObj name="Equation" r:id="rId35" imgW="495000" imgH="177480" progId="Equation.DSMT4">
                  <p:embed/>
                  <p:pic>
                    <p:nvPicPr>
                      <p:cNvPr id="0" name="Object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628775"/>
                        <a:ext cx="684213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20" name="Object 352">
            <a:extLst>
              <a:ext uri="{FF2B5EF4-FFF2-40B4-BE49-F238E27FC236}">
                <a16:creationId xmlns:a16="http://schemas.microsoft.com/office/drawing/2014/main" id="{6DCDCEA8-D0F5-4750-8EB1-056C7F8E7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2088" y="1520825"/>
          <a:ext cx="5175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7" name="Equation" r:id="rId37" imgW="215640" imgH="228600" progId="Equation.DSMT4">
                  <p:embed/>
                </p:oleObj>
              </mc:Choice>
              <mc:Fallback>
                <p:oleObj name="Equation" r:id="rId37" imgW="215640" imgH="228600" progId="Equation.DSMT4">
                  <p:embed/>
                  <p:pic>
                    <p:nvPicPr>
                      <p:cNvPr id="0" name="Object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1520825"/>
                        <a:ext cx="5175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22" name="Object 354">
            <a:extLst>
              <a:ext uri="{FF2B5EF4-FFF2-40B4-BE49-F238E27FC236}">
                <a16:creationId xmlns:a16="http://schemas.microsoft.com/office/drawing/2014/main" id="{4D5ED982-34AD-49EF-82B5-369A05FEC5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445125"/>
          <a:ext cx="5762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8" name="Equation" r:id="rId39" imgW="419040" imgH="177480" progId="Equation.DSMT4">
                  <p:embed/>
                </p:oleObj>
              </mc:Choice>
              <mc:Fallback>
                <p:oleObj name="Equation" r:id="rId39" imgW="419040" imgH="177480" progId="Equation.DSMT4">
                  <p:embed/>
                  <p:pic>
                    <p:nvPicPr>
                      <p:cNvPr id="0" name="Object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5762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23" name="Rectangle 355">
            <a:extLst>
              <a:ext uri="{FF2B5EF4-FFF2-40B4-BE49-F238E27FC236}">
                <a16:creationId xmlns:a16="http://schemas.microsoft.com/office/drawing/2014/main" id="{3BA4BD4F-9B83-46AE-8019-476C2926F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3536950"/>
            <a:ext cx="12906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000000"/>
                </a:solidFill>
                <a:latin typeface="Times New Roman" pitchFamily="18" charset="0"/>
              </a:rPr>
              <a:t>(10 ; 150000)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1127" name="Line 359">
            <a:extLst>
              <a:ext uri="{FF2B5EF4-FFF2-40B4-BE49-F238E27FC236}">
                <a16:creationId xmlns:a16="http://schemas.microsoft.com/office/drawing/2014/main" id="{9A9B9FDA-9381-4EB0-A153-5117832BA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1773238"/>
            <a:ext cx="0" cy="45005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61132" name="Object 364">
            <a:extLst>
              <a:ext uri="{FF2B5EF4-FFF2-40B4-BE49-F238E27FC236}">
                <a16:creationId xmlns:a16="http://schemas.microsoft.com/office/drawing/2014/main" id="{F4E2AFC2-C37C-4E32-8837-562EB67AA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6308725"/>
          <a:ext cx="3190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9" name="Equation" r:id="rId41" imgW="203040" imgH="177480" progId="Equation.DSMT4">
                  <p:embed/>
                </p:oleObj>
              </mc:Choice>
              <mc:Fallback>
                <p:oleObj name="Equation" r:id="rId41" imgW="203040" imgH="177480" progId="Equation.DSMT4">
                  <p:embed/>
                  <p:pic>
                    <p:nvPicPr>
                      <p:cNvPr id="0" name="Object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308725"/>
                        <a:ext cx="31908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57" name="Line 389">
            <a:extLst>
              <a:ext uri="{FF2B5EF4-FFF2-40B4-BE49-F238E27FC236}">
                <a16:creationId xmlns:a16="http://schemas.microsoft.com/office/drawing/2014/main" id="{8CA1C761-AAAE-4438-854A-9D02B93C6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5" y="1808163"/>
            <a:ext cx="11874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6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6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6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1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1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6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16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6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61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6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16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6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6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3000"/>
                                        <p:tgtEl>
                                          <p:spTgt spid="16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6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6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0" dur="5000" fill="hold"/>
                                        <p:tgtEl>
                                          <p:spTgt spid="161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6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6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16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6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6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6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16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3000"/>
                                        <p:tgtEl>
                                          <p:spTgt spid="16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6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6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8" dur="5000" fill="hold"/>
                                        <p:tgtEl>
                                          <p:spTgt spid="16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6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6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3000"/>
                                        <p:tgtEl>
                                          <p:spTgt spid="16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6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6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5" dur="5000" fill="hold"/>
                                        <p:tgtEl>
                                          <p:spTgt spid="161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2000"/>
                                        <p:tgtEl>
                                          <p:spTgt spid="1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6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6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0"/>
                                        <p:tgtEl>
                                          <p:spTgt spid="1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nimBg="1"/>
      <p:bldP spid="160772" grpId="0"/>
      <p:bldP spid="160775" grpId="0"/>
      <p:bldP spid="160776" grpId="0"/>
      <p:bldP spid="161096" grpId="0"/>
      <p:bldP spid="161097" grpId="0"/>
      <p:bldP spid="1611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EE507449-17FF-4477-AAC2-4B6EDCFEF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56862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763D68E5-BFA3-4D47-93FC-7FF6AC66A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0"/>
            <a:ext cx="2327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4- بقراءة لتمثليين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45" name="Object 5">
            <a:extLst>
              <a:ext uri="{FF2B5EF4-FFF2-40B4-BE49-F238E27FC236}">
                <a16:creationId xmlns:a16="http://schemas.microsoft.com/office/drawing/2014/main" id="{47358E5C-8E47-4156-91B4-55A94940B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0"/>
          <a:ext cx="506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0"/>
                        <a:ext cx="506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6" name="Rectangle 6">
            <a:extLst>
              <a:ext uri="{FF2B5EF4-FFF2-40B4-BE49-F238E27FC236}">
                <a16:creationId xmlns:a16="http://schemas.microsoft.com/office/drawing/2014/main" id="{FFE5E84A-11D1-44AD-BBB4-FD6A2D40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0"/>
            <a:ext cx="296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47" name="Object 7">
            <a:extLst>
              <a:ext uri="{FF2B5EF4-FFF2-40B4-BE49-F238E27FC236}">
                <a16:creationId xmlns:a16="http://schemas.microsoft.com/office/drawing/2014/main" id="{543775EE-62A8-4E6B-9A51-B851F7927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0"/>
          <a:ext cx="5111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0"/>
                        <a:ext cx="5111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Rectangle 8">
            <a:extLst>
              <a:ext uri="{FF2B5EF4-FFF2-40B4-BE49-F238E27FC236}">
                <a16:creationId xmlns:a16="http://schemas.microsoft.com/office/drawing/2014/main" id="{BBE7ED58-6629-4B74-9244-14CA6B157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0"/>
            <a:ext cx="296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49" name="Rectangle 9">
            <a:extLst>
              <a:ext uri="{FF2B5EF4-FFF2-40B4-BE49-F238E27FC236}">
                <a16:creationId xmlns:a16="http://schemas.microsoft.com/office/drawing/2014/main" id="{D65EED22-4339-4CAE-9168-EDF28E2D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0"/>
            <a:ext cx="41354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الأيام التي يكون فيها الخيارين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50" name="Object 10">
            <a:extLst>
              <a:ext uri="{FF2B5EF4-FFF2-40B4-BE49-F238E27FC236}">
                <a16:creationId xmlns:a16="http://schemas.microsoft.com/office/drawing/2014/main" id="{6899DE05-E0EF-417F-90A9-55C7163727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0"/>
          <a:ext cx="4794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0"/>
                        <a:ext cx="4794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1" name="Object 11">
            <a:extLst>
              <a:ext uri="{FF2B5EF4-FFF2-40B4-BE49-F238E27FC236}">
                <a16:creationId xmlns:a16="http://schemas.microsoft.com/office/drawing/2014/main" id="{551AD728-A554-49F7-B26E-E78CEC0A8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0"/>
          <a:ext cx="5159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0"/>
                        <a:ext cx="51593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2" name="Rectangle 12">
            <a:extLst>
              <a:ext uri="{FF2B5EF4-FFF2-40B4-BE49-F238E27FC236}">
                <a16:creationId xmlns:a16="http://schemas.microsoft.com/office/drawing/2014/main" id="{BB981756-1F51-48E2-B3C7-50BF96DC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76250"/>
            <a:ext cx="3036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لهما نفس المبلغ المدفوع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54" name="Object 14">
            <a:extLst>
              <a:ext uri="{FF2B5EF4-FFF2-40B4-BE49-F238E27FC236}">
                <a16:creationId xmlns:a16="http://schemas.microsoft.com/office/drawing/2014/main" id="{A6A26148-3030-41FC-B688-5B255831DC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512763"/>
          <a:ext cx="5762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11" imgW="177480" imgH="177480" progId="Equation.DSMT4">
                  <p:embed/>
                </p:oleObj>
              </mc:Choice>
              <mc:Fallback>
                <p:oleObj name="Equation" r:id="rId11" imgW="17748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12763"/>
                        <a:ext cx="57626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5" name="Rectangle 15">
            <a:extLst>
              <a:ext uri="{FF2B5EF4-FFF2-40B4-BE49-F238E27FC236}">
                <a16:creationId xmlns:a16="http://schemas.microsoft.com/office/drawing/2014/main" id="{FE80DF2F-892C-4E3D-B6B8-324EBB33E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476250"/>
            <a:ext cx="571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أيام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56" name="Rectangle 16">
            <a:extLst>
              <a:ext uri="{FF2B5EF4-FFF2-40B4-BE49-F238E27FC236}">
                <a16:creationId xmlns:a16="http://schemas.microsoft.com/office/drawing/2014/main" id="{5754C1AE-E384-47C5-A6FD-266856B3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441325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58" name="Rectangle 18">
            <a:extLst>
              <a:ext uri="{FF2B5EF4-FFF2-40B4-BE49-F238E27FC236}">
                <a16:creationId xmlns:a16="http://schemas.microsoft.com/office/drawing/2014/main" id="{B0880416-2B6C-46B7-B1DE-7676E3D3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441325"/>
            <a:ext cx="1212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والمبلغ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59" name="Object 19">
            <a:extLst>
              <a:ext uri="{FF2B5EF4-FFF2-40B4-BE49-F238E27FC236}">
                <a16:creationId xmlns:a16="http://schemas.microsoft.com/office/drawing/2014/main" id="{2C711246-A597-47DF-9DBB-3BE85F49E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512763"/>
          <a:ext cx="1287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13" imgW="482400" imgH="177480" progId="Equation.DSMT4">
                  <p:embed/>
                </p:oleObj>
              </mc:Choice>
              <mc:Fallback>
                <p:oleObj name="Equation" r:id="rId13" imgW="482400" imgH="177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512763"/>
                        <a:ext cx="12874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0" name="Rectangle 20">
            <a:extLst>
              <a:ext uri="{FF2B5EF4-FFF2-40B4-BE49-F238E27FC236}">
                <a16:creationId xmlns:a16="http://schemas.microsoft.com/office/drawing/2014/main" id="{2C3EC839-6DFD-42B3-A8C9-C9649714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260350"/>
            <a:ext cx="863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61" name="Rectangle 21">
            <a:extLst>
              <a:ext uri="{FF2B5EF4-FFF2-40B4-BE49-F238E27FC236}">
                <a16:creationId xmlns:a16="http://schemas.microsoft.com/office/drawing/2014/main" id="{CBA3DB85-49E3-4E6B-B23C-FB5846F6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1016000"/>
            <a:ext cx="7667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لأن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62" name="Rectangle 22">
            <a:extLst>
              <a:ext uri="{FF2B5EF4-FFF2-40B4-BE49-F238E27FC236}">
                <a16:creationId xmlns:a16="http://schemas.microsoft.com/office/drawing/2014/main" id="{308814D9-9DCF-4AAC-BF74-0DE3B2F2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1016000"/>
            <a:ext cx="38004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المستقيمين التمثليين البيانيين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63" name="Object 23">
            <a:extLst>
              <a:ext uri="{FF2B5EF4-FFF2-40B4-BE49-F238E27FC236}">
                <a16:creationId xmlns:a16="http://schemas.microsoft.com/office/drawing/2014/main" id="{4A960B59-D0D7-4F92-AA78-5CCBBA1E3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908050"/>
          <a:ext cx="5413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15" imgW="215640" imgH="228600" progId="Equation.DSMT4">
                  <p:embed/>
                </p:oleObj>
              </mc:Choice>
              <mc:Fallback>
                <p:oleObj name="Equation" r:id="rId15" imgW="21564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908050"/>
                        <a:ext cx="5413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4" name="Rectangle 24">
            <a:extLst>
              <a:ext uri="{FF2B5EF4-FFF2-40B4-BE49-F238E27FC236}">
                <a16:creationId xmlns:a16="http://schemas.microsoft.com/office/drawing/2014/main" id="{40BC42F2-D817-4860-B25D-3679F889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908050"/>
            <a:ext cx="296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65" name="Object 25">
            <a:extLst>
              <a:ext uri="{FF2B5EF4-FFF2-40B4-BE49-F238E27FC236}">
                <a16:creationId xmlns:a16="http://schemas.microsoft.com/office/drawing/2014/main" id="{45960CC5-8B2A-4782-A1CF-AAD303E35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908050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17" imgW="228600" imgH="228600" progId="Equation.DSMT4">
                  <p:embed/>
                </p:oleObj>
              </mc:Choice>
              <mc:Fallback>
                <p:oleObj name="Equation" r:id="rId17" imgW="2286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908050"/>
                        <a:ext cx="57626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6" name="Rectangle 26">
            <a:extLst>
              <a:ext uri="{FF2B5EF4-FFF2-40B4-BE49-F238E27FC236}">
                <a16:creationId xmlns:a16="http://schemas.microsoft.com/office/drawing/2014/main" id="{E5D3F7DF-448D-4246-B7F6-08501BAB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981075"/>
            <a:ext cx="2914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يتقاطعان في النقطة ذات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67" name="Rectangle 27">
            <a:extLst>
              <a:ext uri="{FF2B5EF4-FFF2-40B4-BE49-F238E27FC236}">
                <a16:creationId xmlns:a16="http://schemas.microsoft.com/office/drawing/2014/main" id="{D962DD75-A61A-4CCE-9DFB-675FB436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1341438"/>
            <a:ext cx="1570037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الإحداثيتين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68" name="Rectangle 28">
            <a:extLst>
              <a:ext uri="{FF2B5EF4-FFF2-40B4-BE49-F238E27FC236}">
                <a16:creationId xmlns:a16="http://schemas.microsoft.com/office/drawing/2014/main" id="{00C306FF-9627-4CD9-8F01-7075AC4C4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341438"/>
            <a:ext cx="2260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(10 ; 150000)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3869" name="Rectangle 29">
            <a:extLst>
              <a:ext uri="{FF2B5EF4-FFF2-40B4-BE49-F238E27FC236}">
                <a16:creationId xmlns:a16="http://schemas.microsoft.com/office/drawing/2014/main" id="{5FA31518-2985-428E-B894-0F385A60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1484313"/>
            <a:ext cx="282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70" name="Rectangle 30">
            <a:extLst>
              <a:ext uri="{FF2B5EF4-FFF2-40B4-BE49-F238E27FC236}">
                <a16:creationId xmlns:a16="http://schemas.microsoft.com/office/drawing/2014/main" id="{18408E12-DCF8-4856-819F-380BF6C1F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2133600"/>
            <a:ext cx="2654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ar-DZ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إيجاد الحل حسابياً  :</a:t>
            </a:r>
            <a:endParaRPr lang="fr-FR" sz="2800" b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71" name="Rectangle 31">
            <a:extLst>
              <a:ext uri="{FF2B5EF4-FFF2-40B4-BE49-F238E27FC236}">
                <a16:creationId xmlns:a16="http://schemas.microsoft.com/office/drawing/2014/main" id="{AA0AF5FA-3B1F-4950-B119-2C206CB8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2600325"/>
            <a:ext cx="4908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البحث عدد الأيام التي يكون فيها الخيارين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72" name="Object 32">
            <a:extLst>
              <a:ext uri="{FF2B5EF4-FFF2-40B4-BE49-F238E27FC236}">
                <a16:creationId xmlns:a16="http://schemas.microsoft.com/office/drawing/2014/main" id="{FCD8CF0A-6F81-48FA-9030-B6B3C329A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9225" y="2600325"/>
          <a:ext cx="50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600325"/>
                        <a:ext cx="5048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3" name="Object 33">
            <a:extLst>
              <a:ext uri="{FF2B5EF4-FFF2-40B4-BE49-F238E27FC236}">
                <a16:creationId xmlns:a16="http://schemas.microsoft.com/office/drawing/2014/main" id="{78815073-3A4C-4C6C-8F0C-4907145C0F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2636838"/>
          <a:ext cx="4683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3" name="Equation" r:id="rId21" imgW="164880" imgH="164880" progId="Equation.DSMT4">
                  <p:embed/>
                </p:oleObj>
              </mc:Choice>
              <mc:Fallback>
                <p:oleObj name="Equation" r:id="rId21" imgW="164880" imgH="164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636838"/>
                        <a:ext cx="4683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4" name="Rectangle 34">
            <a:extLst>
              <a:ext uri="{FF2B5EF4-FFF2-40B4-BE49-F238E27FC236}">
                <a16:creationId xmlns:a16="http://schemas.microsoft.com/office/drawing/2014/main" id="{6011D76F-101C-4C80-83D4-ED49C736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00325"/>
            <a:ext cx="2968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75" name="Rectangle 35">
            <a:extLst>
              <a:ext uri="{FF2B5EF4-FFF2-40B4-BE49-F238E27FC236}">
                <a16:creationId xmlns:a16="http://schemas.microsoft.com/office/drawing/2014/main" id="{9F670C25-0516-4A41-AB45-1A60C4EB5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600325"/>
            <a:ext cx="3036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لهما نفس المبلغ المدفوع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76" name="Rectangle 36">
            <a:extLst>
              <a:ext uri="{FF2B5EF4-FFF2-40B4-BE49-F238E27FC236}">
                <a16:creationId xmlns:a16="http://schemas.microsoft.com/office/drawing/2014/main" id="{3020DD70-A45E-44E0-AAEC-37D169B07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238" y="3176588"/>
            <a:ext cx="708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77" name="Object 37">
            <a:extLst>
              <a:ext uri="{FF2B5EF4-FFF2-40B4-BE49-F238E27FC236}">
                <a16:creationId xmlns:a16="http://schemas.microsoft.com/office/drawing/2014/main" id="{A052CAD9-5B34-4ED3-9834-AB62D790B8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3176588"/>
          <a:ext cx="13684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4" name="Equation" r:id="rId23" imgW="558720" imgH="228600" progId="Equation.DSMT4">
                  <p:embed/>
                </p:oleObj>
              </mc:Choice>
              <mc:Fallback>
                <p:oleObj name="Equation" r:id="rId23" imgW="55872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3176588"/>
                        <a:ext cx="13684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8" name="Rectangle 38">
            <a:extLst>
              <a:ext uri="{FF2B5EF4-FFF2-40B4-BE49-F238E27FC236}">
                <a16:creationId xmlns:a16="http://schemas.microsoft.com/office/drawing/2014/main" id="{F3467AFD-A7A5-489F-9A58-456B2CCA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3249613"/>
            <a:ext cx="9540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79" name="Object 39">
            <a:extLst>
              <a:ext uri="{FF2B5EF4-FFF2-40B4-BE49-F238E27FC236}">
                <a16:creationId xmlns:a16="http://schemas.microsoft.com/office/drawing/2014/main" id="{7840CFFA-E7AC-4349-BC84-0007FA8CA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3249613"/>
          <a:ext cx="4249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Equation" r:id="rId25" imgW="1650960" imgH="177480" progId="Equation.DSMT4">
                  <p:embed/>
                </p:oleObj>
              </mc:Choice>
              <mc:Fallback>
                <p:oleObj name="Equation" r:id="rId25" imgW="1650960" imgH="177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249613"/>
                        <a:ext cx="42497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0" name="Rectangle 40">
            <a:extLst>
              <a:ext uri="{FF2B5EF4-FFF2-40B4-BE49-F238E27FC236}">
                <a16:creationId xmlns:a16="http://schemas.microsoft.com/office/drawing/2014/main" id="{AD226CD1-BF83-47D2-86AE-1798B0AA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3789363"/>
            <a:ext cx="1087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فيكون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81" name="Object 41">
            <a:extLst>
              <a:ext uri="{FF2B5EF4-FFF2-40B4-BE49-F238E27FC236}">
                <a16:creationId xmlns:a16="http://schemas.microsoft.com/office/drawing/2014/main" id="{359F5F8D-EF43-4C45-A7D0-525A01094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3860800"/>
          <a:ext cx="37798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27" imgW="1650960" imgH="177480" progId="Equation.DSMT4">
                  <p:embed/>
                </p:oleObj>
              </mc:Choice>
              <mc:Fallback>
                <p:oleObj name="Equation" r:id="rId27" imgW="1650960" imgH="177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860800"/>
                        <a:ext cx="37798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2" name="Rectangle 42">
            <a:extLst>
              <a:ext uri="{FF2B5EF4-FFF2-40B4-BE49-F238E27FC236}">
                <a16:creationId xmlns:a16="http://schemas.microsoft.com/office/drawing/2014/main" id="{4E68DE24-78CA-457D-AB5E-F2AFA8D5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3860800"/>
            <a:ext cx="708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83" name="Object 43">
            <a:extLst>
              <a:ext uri="{FF2B5EF4-FFF2-40B4-BE49-F238E27FC236}">
                <a16:creationId xmlns:a16="http://schemas.microsoft.com/office/drawing/2014/main" id="{F6515537-1E7A-46F5-8E4F-C36D74CEA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860800"/>
          <a:ext cx="2627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Equation" r:id="rId29" imgW="977760" imgH="177480" progId="Equation.DSMT4">
                  <p:embed/>
                </p:oleObj>
              </mc:Choice>
              <mc:Fallback>
                <p:oleObj name="Equation" r:id="rId29" imgW="977760" imgH="177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860800"/>
                        <a:ext cx="26273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4" name="Rectangle 44">
            <a:extLst>
              <a:ext uri="{FF2B5EF4-FFF2-40B4-BE49-F238E27FC236}">
                <a16:creationId xmlns:a16="http://schemas.microsoft.com/office/drawing/2014/main" id="{F947BAFC-228D-4A23-ACEA-61906578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4365625"/>
            <a:ext cx="8556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85" name="Object 45">
            <a:extLst>
              <a:ext uri="{FF2B5EF4-FFF2-40B4-BE49-F238E27FC236}">
                <a16:creationId xmlns:a16="http://schemas.microsoft.com/office/drawing/2014/main" id="{F449C8AB-8922-4CDC-AC7C-58A529EBF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1613" y="4292600"/>
          <a:ext cx="14763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Equation" r:id="rId31" imgW="698400" imgH="393480" progId="Equation.DSMT4">
                  <p:embed/>
                </p:oleObj>
              </mc:Choice>
              <mc:Fallback>
                <p:oleObj name="Equation" r:id="rId31" imgW="698400" imgH="393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292600"/>
                        <a:ext cx="147637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6" name="Rectangle 46">
            <a:extLst>
              <a:ext uri="{FF2B5EF4-FFF2-40B4-BE49-F238E27FC236}">
                <a16:creationId xmlns:a16="http://schemas.microsoft.com/office/drawing/2014/main" id="{9AB0B080-5774-4215-B7A6-85495B30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4473575"/>
            <a:ext cx="708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87" name="Object 47">
            <a:extLst>
              <a:ext uri="{FF2B5EF4-FFF2-40B4-BE49-F238E27FC236}">
                <a16:creationId xmlns:a16="http://schemas.microsoft.com/office/drawing/2014/main" id="{0AE30F7F-D036-43F0-A594-0A4C202D0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458152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9" name="Equation" r:id="rId33" imgW="431640" imgH="177480" progId="Equation.DSMT4">
                  <p:embed/>
                </p:oleObj>
              </mc:Choice>
              <mc:Fallback>
                <p:oleObj name="Equation" r:id="rId33" imgW="431640" imgH="177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581525"/>
                        <a:ext cx="1295400" cy="533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8" name="Rectangle 48">
            <a:extLst>
              <a:ext uri="{FF2B5EF4-FFF2-40B4-BE49-F238E27FC236}">
                <a16:creationId xmlns:a16="http://schemas.microsoft.com/office/drawing/2014/main" id="{4286CA1E-1CD7-42D4-A3A9-9250CFF2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4652963"/>
            <a:ext cx="17700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عدد الأيام</a:t>
            </a:r>
            <a:endParaRPr lang="fr-FR" sz="4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90" name="Rectangle 50">
            <a:extLst>
              <a:ext uri="{FF2B5EF4-FFF2-40B4-BE49-F238E27FC236}">
                <a16:creationId xmlns:a16="http://schemas.microsoft.com/office/drawing/2014/main" id="{A2299D4A-AE54-4AC9-BED9-440A7505C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689475"/>
            <a:ext cx="20875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عشرة أيام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91" name="Rectangle 51">
            <a:extLst>
              <a:ext uri="{FF2B5EF4-FFF2-40B4-BE49-F238E27FC236}">
                <a16:creationId xmlns:a16="http://schemas.microsoft.com/office/drawing/2014/main" id="{6C493A67-D452-43E3-AAA9-21BC4A6F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9225"/>
            <a:ext cx="3340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5- بقراءة للتمثيلات البيانية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9954" name="Object 52">
            <a:extLst>
              <a:ext uri="{FF2B5EF4-FFF2-40B4-BE49-F238E27FC236}">
                <a16:creationId xmlns:a16="http://schemas.microsoft.com/office/drawing/2014/main" id="{A51A2835-326B-45D1-B606-84D4AFFE9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358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Equation" r:id="rId35" imgW="914400" imgH="198720" progId="Equation.DSMT4">
                  <p:embed/>
                </p:oleObj>
              </mc:Choice>
              <mc:Fallback>
                <p:oleObj name="Equation" r:id="rId35" imgW="914400" imgH="19872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3589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3" name="Object 53">
            <a:extLst>
              <a:ext uri="{FF2B5EF4-FFF2-40B4-BE49-F238E27FC236}">
                <a16:creationId xmlns:a16="http://schemas.microsoft.com/office/drawing/2014/main" id="{852DF853-59E4-4554-A4B9-6458E00EFF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5157788"/>
          <a:ext cx="539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Equation" r:id="rId37" imgW="215640" imgH="228600" progId="Equation.DSMT4">
                  <p:embed/>
                </p:oleObj>
              </mc:Choice>
              <mc:Fallback>
                <p:oleObj name="Equation" r:id="rId37" imgW="215640" imgH="2286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5157788"/>
                        <a:ext cx="5397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4" name="Rectangle 54">
            <a:extLst>
              <a:ext uri="{FF2B5EF4-FFF2-40B4-BE49-F238E27FC236}">
                <a16:creationId xmlns:a16="http://schemas.microsoft.com/office/drawing/2014/main" id="{9D258C21-F383-4D1E-A0D7-9B5AEB88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5265738"/>
            <a:ext cx="2098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يقع تحت تمثيلي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96" name="Rectangle 56">
            <a:extLst>
              <a:ext uri="{FF2B5EF4-FFF2-40B4-BE49-F238E27FC236}">
                <a16:creationId xmlns:a16="http://schemas.microsoft.com/office/drawing/2014/main" id="{BF0C9176-07AC-49A4-AA9B-72ED345C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5229225"/>
            <a:ext cx="2120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 نلاحظ أن تمثيل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97" name="Object 57">
            <a:extLst>
              <a:ext uri="{FF2B5EF4-FFF2-40B4-BE49-F238E27FC236}">
                <a16:creationId xmlns:a16="http://schemas.microsoft.com/office/drawing/2014/main" id="{E3CFF395-A88F-45C7-BBCD-1078D1F8F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229225"/>
          <a:ext cx="4730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Equation" r:id="rId39" imgW="215640" imgH="228600" progId="Equation.DSMT4">
                  <p:embed/>
                </p:oleObj>
              </mc:Choice>
              <mc:Fallback>
                <p:oleObj name="Equation" r:id="rId39" imgW="215640" imgH="2286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229225"/>
                        <a:ext cx="4730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8" name="Rectangle 58">
            <a:extLst>
              <a:ext uri="{FF2B5EF4-FFF2-40B4-BE49-F238E27FC236}">
                <a16:creationId xmlns:a16="http://schemas.microsoft.com/office/drawing/2014/main" id="{47DD554A-D20E-4D5A-B5B8-F3735745B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265738"/>
            <a:ext cx="2968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99" name="Object 59">
            <a:extLst>
              <a:ext uri="{FF2B5EF4-FFF2-40B4-BE49-F238E27FC236}">
                <a16:creationId xmlns:a16="http://schemas.microsoft.com/office/drawing/2014/main" id="{32C7E5CE-55D2-4744-A782-3920ACBA9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92713"/>
          <a:ext cx="53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Equation" r:id="rId41" imgW="228600" imgH="228600" progId="Equation.DSMT4">
                  <p:embed/>
                </p:oleObj>
              </mc:Choice>
              <mc:Fallback>
                <p:oleObj name="Equation" r:id="rId41" imgW="228600" imgH="228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92713"/>
                        <a:ext cx="539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0" name="Rectangle 60">
            <a:extLst>
              <a:ext uri="{FF2B5EF4-FFF2-40B4-BE49-F238E27FC236}">
                <a16:creationId xmlns:a16="http://schemas.microsoft.com/office/drawing/2014/main" id="{1F3EB646-F21C-41A4-B6F0-6D4EA512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5949950"/>
            <a:ext cx="3251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كان عدد الأيام  أكبر من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901" name="Object 61">
            <a:extLst>
              <a:ext uri="{FF2B5EF4-FFF2-40B4-BE49-F238E27FC236}">
                <a16:creationId xmlns:a16="http://schemas.microsoft.com/office/drawing/2014/main" id="{5ACB0AB8-D60C-4B2A-88D0-D2E80680D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6057900"/>
          <a:ext cx="463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43" imgW="203040" imgH="177480" progId="Equation.DSMT4">
                  <p:embed/>
                </p:oleObj>
              </mc:Choice>
              <mc:Fallback>
                <p:oleObj name="Equation" r:id="rId43" imgW="203040" imgH="177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6057900"/>
                        <a:ext cx="4635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2" name="Rectangle 62">
            <a:extLst>
              <a:ext uri="{FF2B5EF4-FFF2-40B4-BE49-F238E27FC236}">
                <a16:creationId xmlns:a16="http://schemas.microsoft.com/office/drawing/2014/main" id="{BEABB5A4-A6C0-47F4-8C80-AF5EF2C1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5984875"/>
            <a:ext cx="869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يوماً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3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3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6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7" dur="3000"/>
                                        <p:tgtEl>
                                          <p:spTgt spid="1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000" fill="hold"/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2000" fill="hold"/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0" fill="hold"/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000" fill="hold"/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3000" fill="hold"/>
                                        <p:tgtEl>
                                          <p:spTgt spid="163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000" fill="hold"/>
                                        <p:tgtEl>
                                          <p:spTgt spid="163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0" fill="hold"/>
                                        <p:tgtEl>
                                          <p:spTgt spid="16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0" fill="hold"/>
                                        <p:tgtEl>
                                          <p:spTgt spid="16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1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1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2000" fill="hold"/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0" fill="hold"/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0" fill="hold"/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2" dur="2000"/>
                                        <p:tgtEl>
                                          <p:spTgt spid="1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000" fill="hold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3000" fill="hold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000" fill="hold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000" fill="hold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000" fill="hold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3000" fill="hold"/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000" fill="hold"/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0" fill="hold"/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000" fill="hold"/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5" dur="5000"/>
                                        <p:tgtEl>
                                          <p:spTgt spid="16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nimBg="1"/>
      <p:bldP spid="163844" grpId="0"/>
      <p:bldP spid="163846" grpId="0"/>
      <p:bldP spid="163848" grpId="0"/>
      <p:bldP spid="163849" grpId="0"/>
      <p:bldP spid="163855" grpId="0"/>
      <p:bldP spid="163856" grpId="0"/>
      <p:bldP spid="163858" grpId="0"/>
      <p:bldP spid="163860" grpId="0"/>
      <p:bldP spid="163861" grpId="0"/>
      <p:bldP spid="163862" grpId="0"/>
      <p:bldP spid="163864" grpId="0"/>
      <p:bldP spid="163866" grpId="0"/>
      <p:bldP spid="163867" grpId="0"/>
      <p:bldP spid="163868" grpId="0"/>
      <p:bldP spid="163869" grpId="0"/>
      <p:bldP spid="163870" grpId="0"/>
      <p:bldP spid="163871" grpId="0"/>
      <p:bldP spid="163874" grpId="0"/>
      <p:bldP spid="163875" grpId="0"/>
      <p:bldP spid="163876" grpId="0"/>
      <p:bldP spid="163878" grpId="0"/>
      <p:bldP spid="163880" grpId="0"/>
      <p:bldP spid="163882" grpId="0"/>
      <p:bldP spid="163884" grpId="0"/>
      <p:bldP spid="163886" grpId="0"/>
      <p:bldP spid="163888" grpId="0"/>
      <p:bldP spid="163890" grpId="0"/>
      <p:bldP spid="163891" grpId="0"/>
      <p:bldP spid="163894" grpId="0"/>
      <p:bldP spid="163896" grpId="0"/>
      <p:bldP spid="163898" grpId="0"/>
      <p:bldP spid="163900" grpId="0"/>
      <p:bldP spid="1639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F6076EEF-9B7C-4D7E-BD38-2E6E70EC3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3921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116740" name="WordArt 4">
            <a:extLst>
              <a:ext uri="{FF2B5EF4-FFF2-40B4-BE49-F238E27FC236}">
                <a16:creationId xmlns:a16="http://schemas.microsoft.com/office/drawing/2014/main" id="{B64363CF-22CF-469E-B54D-6EE331E08F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81925" y="0"/>
            <a:ext cx="1362075" cy="6207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مسألة 3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1EBDBDE8-68D9-4103-B55F-7C0A1F86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0"/>
            <a:ext cx="2982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مؤسسة صغيرة لدراجات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90AB13E5-079A-4421-9B2F-0FE23090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0"/>
            <a:ext cx="1296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V.T.T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EB597E3A-A241-439F-B4FA-78E0EE33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0"/>
            <a:ext cx="2860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دراجات كل الميادين )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6744" name="Picture 8" descr="155">
            <a:extLst>
              <a:ext uri="{FF2B5EF4-FFF2-40B4-BE49-F238E27FC236}">
                <a16:creationId xmlns:a16="http://schemas.microsoft.com/office/drawing/2014/main" id="{C76DB159-ADB6-44B1-8CDF-3D73F0D5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241675" cy="21955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Rectangle 9">
            <a:extLst>
              <a:ext uri="{FF2B5EF4-FFF2-40B4-BE49-F238E27FC236}">
                <a16:creationId xmlns:a16="http://schemas.microsoft.com/office/drawing/2014/main" id="{7F7934F8-8BAD-4138-B857-9173CCBC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476250"/>
            <a:ext cx="28400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تعرض خيارين للكراء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6" name="Rectangle 10">
            <a:extLst>
              <a:ext uri="{FF2B5EF4-FFF2-40B4-BE49-F238E27FC236}">
                <a16:creationId xmlns:a16="http://schemas.microsoft.com/office/drawing/2014/main" id="{58616CAD-0629-4433-9FF3-591F640CC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692150"/>
            <a:ext cx="13398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الخيار1:</a:t>
            </a:r>
            <a:endParaRPr lang="fr-FR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7" name="Rectangle 11">
            <a:extLst>
              <a:ext uri="{FF2B5EF4-FFF2-40B4-BE49-F238E27FC236}">
                <a16:creationId xmlns:a16="http://schemas.microsoft.com/office/drawing/2014/main" id="{A9B17D94-1335-4959-96AD-AE360C35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873125"/>
            <a:ext cx="581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30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8" name="Rectangle 12">
            <a:extLst>
              <a:ext uri="{FF2B5EF4-FFF2-40B4-BE49-F238E27FC236}">
                <a16:creationId xmlns:a16="http://schemas.microsoft.com/office/drawing/2014/main" id="{AAEB01C7-866E-4EC5-BDAD-9B086AF1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57225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9" name="Rectangle 13">
            <a:extLst>
              <a:ext uri="{FF2B5EF4-FFF2-40B4-BE49-F238E27FC236}">
                <a16:creationId xmlns:a16="http://schemas.microsoft.com/office/drawing/2014/main" id="{59B78815-9B71-43A9-A738-0CDE6B26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908050"/>
            <a:ext cx="1789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 </a:t>
            </a:r>
            <a:r>
              <a:rPr lang="ar-D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ساعة .</a:t>
            </a:r>
          </a:p>
        </p:txBody>
      </p:sp>
      <p:sp>
        <p:nvSpPr>
          <p:cNvPr id="116750" name="Rectangle 14">
            <a:extLst>
              <a:ext uri="{FF2B5EF4-FFF2-40B4-BE49-F238E27FC236}">
                <a16:creationId xmlns:a16="http://schemas.microsoft.com/office/drawing/2014/main" id="{A6F98098-3457-463F-BF85-FDADD874A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1233488"/>
            <a:ext cx="13128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الخيار2: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51" name="Rectangle 15">
            <a:extLst>
              <a:ext uri="{FF2B5EF4-FFF2-40B4-BE49-F238E27FC236}">
                <a16:creationId xmlns:a16="http://schemas.microsoft.com/office/drawing/2014/main" id="{F822ED52-581A-4EDF-989C-3F8307B1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1449388"/>
            <a:ext cx="7794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120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52" name="Rectangle 16">
            <a:extLst>
              <a:ext uri="{FF2B5EF4-FFF2-40B4-BE49-F238E27FC236}">
                <a16:creationId xmlns:a16="http://schemas.microsoft.com/office/drawing/2014/main" id="{D6C01768-551E-422D-B732-BB68235F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304925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53" name="Rectangle 17">
            <a:extLst>
              <a:ext uri="{FF2B5EF4-FFF2-40B4-BE49-F238E27FC236}">
                <a16:creationId xmlns:a16="http://schemas.microsoft.com/office/drawing/2014/main" id="{F4DD6A59-8FDC-498B-BB36-F5BD9565D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520825"/>
            <a:ext cx="2228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لاشتراك أسبوعياً،</a:t>
            </a:r>
          </a:p>
        </p:txBody>
      </p:sp>
      <p:sp>
        <p:nvSpPr>
          <p:cNvPr id="116754" name="Rectangle 18">
            <a:extLst>
              <a:ext uri="{FF2B5EF4-FFF2-40B4-BE49-F238E27FC236}">
                <a16:creationId xmlns:a16="http://schemas.microsoft.com/office/drawing/2014/main" id="{BD783B01-23AB-47D1-9B79-A96747050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1952625"/>
            <a:ext cx="581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15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55" name="Rectangle 19">
            <a:extLst>
              <a:ext uri="{FF2B5EF4-FFF2-40B4-BE49-F238E27FC236}">
                <a16:creationId xmlns:a16="http://schemas.microsoft.com/office/drawing/2014/main" id="{076FCD53-2602-4211-A727-DF70801C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1773238"/>
            <a:ext cx="660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56" name="Rectangle 20">
            <a:extLst>
              <a:ext uri="{FF2B5EF4-FFF2-40B4-BE49-F238E27FC236}">
                <a16:creationId xmlns:a16="http://schemas.microsoft.com/office/drawing/2014/main" id="{47EC88A5-847C-4ED4-9380-C2F64227C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2024063"/>
            <a:ext cx="1492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 ساعة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57" name="Rectangle 21">
            <a:extLst>
              <a:ext uri="{FF2B5EF4-FFF2-40B4-BE49-F238E27FC236}">
                <a16:creationId xmlns:a16="http://schemas.microsoft.com/office/drawing/2014/main" id="{6D11BF85-24E2-4293-AD3D-5E1702620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2600325"/>
            <a:ext cx="1001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نرمز بـ</a:t>
            </a:r>
          </a:p>
        </p:txBody>
      </p:sp>
      <p:graphicFrame>
        <p:nvGraphicFramePr>
          <p:cNvPr id="116758" name="Object 22">
            <a:extLst>
              <a:ext uri="{FF2B5EF4-FFF2-40B4-BE49-F238E27FC236}">
                <a16:creationId xmlns:a16="http://schemas.microsoft.com/office/drawing/2014/main" id="{94D293C1-059B-4945-A61D-75C43AA58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2708275"/>
          <a:ext cx="4683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4" imgW="152280" imgH="126720" progId="Equation.DSMT4">
                  <p:embed/>
                </p:oleObj>
              </mc:Choice>
              <mc:Fallback>
                <p:oleObj name="Equation" r:id="rId4" imgW="152280" imgH="12672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708275"/>
                        <a:ext cx="4683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9" name="Rectangle 23">
            <a:extLst>
              <a:ext uri="{FF2B5EF4-FFF2-40B4-BE49-F238E27FC236}">
                <a16:creationId xmlns:a16="http://schemas.microsoft.com/office/drawing/2014/main" id="{351BC08B-C5AE-406C-A5B2-C44E5E5AA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36838"/>
            <a:ext cx="3219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لعدد ساعات الاشتراك بأخذ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60" name="Rectangle 24">
            <a:extLst>
              <a:ext uri="{FF2B5EF4-FFF2-40B4-BE49-F238E27FC236}">
                <a16:creationId xmlns:a16="http://schemas.microsoft.com/office/drawing/2014/main" id="{AE9DBBFF-F67D-4A2E-9B7F-AD657180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3105150"/>
            <a:ext cx="1054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V.T.T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61" name="Rectangle 25">
            <a:extLst>
              <a:ext uri="{FF2B5EF4-FFF2-40B4-BE49-F238E27FC236}">
                <a16:creationId xmlns:a16="http://schemas.microsoft.com/office/drawing/2014/main" id="{59FCAA12-67F1-4DE5-8D78-E49D06DA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141663"/>
            <a:ext cx="1708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 الاسبوع .</a:t>
            </a:r>
          </a:p>
        </p:txBody>
      </p:sp>
      <p:sp>
        <p:nvSpPr>
          <p:cNvPr id="116762" name="Rectangle 26">
            <a:extLst>
              <a:ext uri="{FF2B5EF4-FFF2-40B4-BE49-F238E27FC236}">
                <a16:creationId xmlns:a16="http://schemas.microsoft.com/office/drawing/2014/main" id="{8631093B-E821-426A-B0CF-560173C3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3608388"/>
            <a:ext cx="501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1)</a:t>
            </a:r>
          </a:p>
        </p:txBody>
      </p:sp>
      <p:sp>
        <p:nvSpPr>
          <p:cNvPr id="116763" name="Rectangle 27">
            <a:extLst>
              <a:ext uri="{FF2B5EF4-FFF2-40B4-BE49-F238E27FC236}">
                <a16:creationId xmlns:a16="http://schemas.microsoft.com/office/drawing/2014/main" id="{FCAC08C8-0BCE-48BB-AA56-BD5E4D9B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3681413"/>
            <a:ext cx="1419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عبر بـدلالة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6764" name="Object 28">
            <a:extLst>
              <a:ext uri="{FF2B5EF4-FFF2-40B4-BE49-F238E27FC236}">
                <a16:creationId xmlns:a16="http://schemas.microsoft.com/office/drawing/2014/main" id="{A294F05B-9ED7-4C5E-8C79-AA898E267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3716338"/>
          <a:ext cx="539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6" imgW="152280" imgH="126720" progId="Equation.DSMT4">
                  <p:embed/>
                </p:oleObj>
              </mc:Choice>
              <mc:Fallback>
                <p:oleObj name="Equation" r:id="rId6" imgW="152280" imgH="1267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716338"/>
                        <a:ext cx="5397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65" name="Rectangle 29">
            <a:extLst>
              <a:ext uri="{FF2B5EF4-FFF2-40B4-BE49-F238E27FC236}">
                <a16:creationId xmlns:a16="http://schemas.microsoft.com/office/drawing/2014/main" id="{B188290B-C830-4A80-A38C-857AF8D9B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8" y="3681413"/>
            <a:ext cx="2314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عن المبلغ المدفوع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6766" name="Object 30">
            <a:extLst>
              <a:ext uri="{FF2B5EF4-FFF2-40B4-BE49-F238E27FC236}">
                <a16:creationId xmlns:a16="http://schemas.microsoft.com/office/drawing/2014/main" id="{6EDDCDB5-3F65-4B2B-9AC0-E7C51B6F8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6713" y="3608388"/>
          <a:ext cx="504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608388"/>
                        <a:ext cx="5048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67" name="Rectangle 31">
            <a:extLst>
              <a:ext uri="{FF2B5EF4-FFF2-40B4-BE49-F238E27FC236}">
                <a16:creationId xmlns:a16="http://schemas.microsoft.com/office/drawing/2014/main" id="{44E3BA24-220F-410F-A958-8C7A63EC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3465513"/>
            <a:ext cx="12684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للخيار1 .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16768" name="Rectangle 32">
            <a:extLst>
              <a:ext uri="{FF2B5EF4-FFF2-40B4-BE49-F238E27FC236}">
                <a16:creationId xmlns:a16="http://schemas.microsoft.com/office/drawing/2014/main" id="{79F37B4E-9C2C-4A73-9672-2716C1874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4113213"/>
            <a:ext cx="12414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 بدلالة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6769" name="Object 33">
            <a:extLst>
              <a:ext uri="{FF2B5EF4-FFF2-40B4-BE49-F238E27FC236}">
                <a16:creationId xmlns:a16="http://schemas.microsoft.com/office/drawing/2014/main" id="{84C036E1-418F-4516-BA61-CC7438269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4149725"/>
          <a:ext cx="504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10" imgW="152280" imgH="126720" progId="Equation.DSMT4">
                  <p:embed/>
                </p:oleObj>
              </mc:Choice>
              <mc:Fallback>
                <p:oleObj name="Equation" r:id="rId10" imgW="152280" imgH="12672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4149725"/>
                        <a:ext cx="5048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70" name="Rectangle 34">
            <a:extLst>
              <a:ext uri="{FF2B5EF4-FFF2-40B4-BE49-F238E27FC236}">
                <a16:creationId xmlns:a16="http://schemas.microsoft.com/office/drawing/2014/main" id="{F3BD1E94-4E45-4CCA-AE97-5526D05B3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4041775"/>
            <a:ext cx="2314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عن المبلغ المدفوع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6771" name="Object 35">
            <a:extLst>
              <a:ext uri="{FF2B5EF4-FFF2-40B4-BE49-F238E27FC236}">
                <a16:creationId xmlns:a16="http://schemas.microsoft.com/office/drawing/2014/main" id="{464BCD1F-7B59-4CF6-BD42-B73D4EA09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9225" y="4005263"/>
          <a:ext cx="5111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4005263"/>
                        <a:ext cx="5111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72" name="Rectangle 36">
            <a:extLst>
              <a:ext uri="{FF2B5EF4-FFF2-40B4-BE49-F238E27FC236}">
                <a16:creationId xmlns:a16="http://schemas.microsoft.com/office/drawing/2014/main" id="{86E33E36-CFF2-4275-982F-5BC3D579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3968750"/>
            <a:ext cx="12684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للخيار2 .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16773" name="Rectangle 37">
            <a:extLst>
              <a:ext uri="{FF2B5EF4-FFF2-40B4-BE49-F238E27FC236}">
                <a16:creationId xmlns:a16="http://schemas.microsoft.com/office/drawing/2014/main" id="{04592E6A-FA66-491F-B716-38A82F830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4508500"/>
            <a:ext cx="5924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2)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مثل بيانياً المبلغين المدفوعين للخيارين  بأخذ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74" name="Rectangle 38">
            <a:extLst>
              <a:ext uri="{FF2B5EF4-FFF2-40B4-BE49-F238E27FC236}">
                <a16:creationId xmlns:a16="http://schemas.microsoft.com/office/drawing/2014/main" id="{9820BC26-95E1-4DCD-BEFB-512AE6E4C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760913"/>
            <a:ext cx="10239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 cm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16776" name="Rectangle 40">
            <a:extLst>
              <a:ext uri="{FF2B5EF4-FFF2-40B4-BE49-F238E27FC236}">
                <a16:creationId xmlns:a16="http://schemas.microsoft.com/office/drawing/2014/main" id="{EAE587DA-63C0-4CB6-A4DD-9B86558B4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5229225"/>
            <a:ext cx="10239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1 cm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16777" name="Rectangle 41">
            <a:extLst>
              <a:ext uri="{FF2B5EF4-FFF2-40B4-BE49-F238E27FC236}">
                <a16:creationId xmlns:a16="http://schemas.microsoft.com/office/drawing/2014/main" id="{B3FE310C-A6AC-4B82-A8BC-2185813E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013325"/>
            <a:ext cx="1789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   </a:t>
            </a:r>
            <a:r>
              <a:rPr lang="ar-D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ساعة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78" name="Rectangle 42">
            <a:extLst>
              <a:ext uri="{FF2B5EF4-FFF2-40B4-BE49-F238E27FC236}">
                <a16:creationId xmlns:a16="http://schemas.microsoft.com/office/drawing/2014/main" id="{599CA225-8D01-4005-A45F-B12BBDB4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175" y="5373688"/>
            <a:ext cx="3444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79" name="Rectangle 43">
            <a:extLst>
              <a:ext uri="{FF2B5EF4-FFF2-40B4-BE49-F238E27FC236}">
                <a16:creationId xmlns:a16="http://schemas.microsoft.com/office/drawing/2014/main" id="{D277CA2D-164E-483C-815F-93B9A5124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481638"/>
            <a:ext cx="557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80" name="Rectangle 44">
            <a:extLst>
              <a:ext uri="{FF2B5EF4-FFF2-40B4-BE49-F238E27FC236}">
                <a16:creationId xmlns:a16="http://schemas.microsoft.com/office/drawing/2014/main" id="{60DE36A5-3BA7-4E32-B884-40ECFDCE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516563"/>
            <a:ext cx="25130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على محور التراتيب.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81" name="Rectangle 45">
            <a:extLst>
              <a:ext uri="{FF2B5EF4-FFF2-40B4-BE49-F238E27FC236}">
                <a16:creationId xmlns:a16="http://schemas.microsoft.com/office/drawing/2014/main" id="{E996A45D-6837-4CEB-B141-425480A5F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338" y="5481638"/>
            <a:ext cx="1000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50 دج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82" name="Rectangle 46">
            <a:extLst>
              <a:ext uri="{FF2B5EF4-FFF2-40B4-BE49-F238E27FC236}">
                <a16:creationId xmlns:a16="http://schemas.microsoft.com/office/drawing/2014/main" id="{C82E5D26-A25E-43A1-9A52-1356E8F4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5984875"/>
            <a:ext cx="3340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3)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بقراءة بيانية للتمثليين ، 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815" name="Rectangle 79">
            <a:extLst>
              <a:ext uri="{FF2B5EF4-FFF2-40B4-BE49-F238E27FC236}">
                <a16:creationId xmlns:a16="http://schemas.microsoft.com/office/drawing/2014/main" id="{6A408D7B-F48C-4056-AED7-A555D749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1520825"/>
            <a:ext cx="1128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إضافة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816" name="Rectangle 80">
            <a:extLst>
              <a:ext uri="{FF2B5EF4-FFF2-40B4-BE49-F238E27FC236}">
                <a16:creationId xmlns:a16="http://schemas.microsoft.com/office/drawing/2014/main" id="{78AB2D7E-4609-4296-970D-46A8D74F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6057900"/>
            <a:ext cx="5048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ما هو الخيار الأفضل  للكراء لمدة أسبوع ؟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817" name="Rectangle 81">
            <a:extLst>
              <a:ext uri="{FF2B5EF4-FFF2-40B4-BE49-F238E27FC236}">
                <a16:creationId xmlns:a16="http://schemas.microsoft.com/office/drawing/2014/main" id="{A17A0402-F019-4EA1-8034-62CB25B1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4941888"/>
            <a:ext cx="2651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على محور الفواصل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67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116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0" dur="3000"/>
                                        <p:tgtEl>
                                          <p:spTgt spid="1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0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1" dur="2000"/>
                                        <p:tgtEl>
                                          <p:spTgt spid="1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nimBg="1"/>
      <p:bldP spid="116741" grpId="0"/>
      <p:bldP spid="116742" grpId="0"/>
      <p:bldP spid="116743" grpId="0"/>
      <p:bldP spid="116745" grpId="0"/>
      <p:bldP spid="116746" grpId="0"/>
      <p:bldP spid="116747" grpId="0"/>
      <p:bldP spid="116748" grpId="0"/>
      <p:bldP spid="116749" grpId="0"/>
      <p:bldP spid="116751" grpId="0"/>
      <p:bldP spid="116752" grpId="0"/>
      <p:bldP spid="116753" grpId="0"/>
      <p:bldP spid="116754" grpId="0"/>
      <p:bldP spid="116755" grpId="0"/>
      <p:bldP spid="116756" grpId="0"/>
      <p:bldP spid="116757" grpId="0"/>
      <p:bldP spid="116759" grpId="0"/>
      <p:bldP spid="116760" grpId="0"/>
      <p:bldP spid="116761" grpId="0"/>
      <p:bldP spid="116762" grpId="0"/>
      <p:bldP spid="116763" grpId="0"/>
      <p:bldP spid="116765" grpId="0"/>
      <p:bldP spid="116767" grpId="0"/>
      <p:bldP spid="116768" grpId="0"/>
      <p:bldP spid="116770" grpId="0"/>
      <p:bldP spid="116772" grpId="0"/>
      <p:bldP spid="116773" grpId="0"/>
      <p:bldP spid="116776" grpId="0"/>
      <p:bldP spid="116777" grpId="0"/>
      <p:bldP spid="116778" grpId="0"/>
      <p:bldP spid="116781" grpId="0"/>
      <p:bldP spid="116782" grpId="0"/>
      <p:bldP spid="116816" grpId="0"/>
      <p:bldP spid="1168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1" name="Rectangle 3">
            <a:extLst>
              <a:ext uri="{FF2B5EF4-FFF2-40B4-BE49-F238E27FC236}">
                <a16:creationId xmlns:a16="http://schemas.microsoft.com/office/drawing/2014/main" id="{F3B8BF22-4000-4E97-9974-0B5AF061A2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ar-DZ" altLang="fr-FR"/>
              <a:t>   </a:t>
            </a:r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165945" name="Rectangle 57">
            <a:extLst>
              <a:ext uri="{FF2B5EF4-FFF2-40B4-BE49-F238E27FC236}">
                <a16:creationId xmlns:a16="http://schemas.microsoft.com/office/drawing/2014/main" id="{7AEA6B2C-E2B4-40B2-846C-968C10AB8A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  <a:solidFill>
            <a:schemeClr val="bg1">
              <a:alpha val="5294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/>
              <a:t>   </a:t>
            </a:r>
            <a:endParaRPr lang="fr-FR" altLang="fr-FR"/>
          </a:p>
        </p:txBody>
      </p:sp>
      <p:graphicFrame>
        <p:nvGraphicFramePr>
          <p:cNvPr id="165897" name="Object 9">
            <a:extLst>
              <a:ext uri="{FF2B5EF4-FFF2-40B4-BE49-F238E27FC236}">
                <a16:creationId xmlns:a16="http://schemas.microsoft.com/office/drawing/2014/main" id="{A9221BE6-64E6-4A96-8038-C37768249867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2879725" y="260350"/>
          <a:ext cx="4206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260350"/>
                        <a:ext cx="4206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2" name="WordArt 4">
            <a:extLst>
              <a:ext uri="{FF2B5EF4-FFF2-40B4-BE49-F238E27FC236}">
                <a16:creationId xmlns:a16="http://schemas.microsoft.com/office/drawing/2014/main" id="{696E6C0F-826A-42C8-81FB-56CE19A367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10550" y="0"/>
            <a:ext cx="93345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EF13ECE0-5C21-4A9E-B62A-53306BBC1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60350"/>
            <a:ext cx="501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1)</a:t>
            </a:r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628F6E61-5927-44B8-88A6-AFCF1E2F2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33375"/>
            <a:ext cx="18303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-التعبير بـدلالة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895" name="Object 7">
            <a:extLst>
              <a:ext uri="{FF2B5EF4-FFF2-40B4-BE49-F238E27FC236}">
                <a16:creationId xmlns:a16="http://schemas.microsoft.com/office/drawing/2014/main" id="{2BFE73B4-65CD-40D8-966B-D1B0728C5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368300"/>
          <a:ext cx="427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5" imgW="152280" imgH="126720" progId="Equation.DSMT4">
                  <p:embed/>
                </p:oleObj>
              </mc:Choice>
              <mc:Fallback>
                <p:oleObj name="Equation" r:id="rId5" imgW="152280" imgH="126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68300"/>
                        <a:ext cx="427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6" name="Rectangle 8">
            <a:extLst>
              <a:ext uri="{FF2B5EF4-FFF2-40B4-BE49-F238E27FC236}">
                <a16:creationId xmlns:a16="http://schemas.microsoft.com/office/drawing/2014/main" id="{F6FB2E8F-8482-469B-AA26-C0052588F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60350"/>
            <a:ext cx="25193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عن المبلغ المدفوع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00" name="Object 12">
            <a:extLst>
              <a:ext uri="{FF2B5EF4-FFF2-40B4-BE49-F238E27FC236}">
                <a16:creationId xmlns:a16="http://schemas.microsoft.com/office/drawing/2014/main" id="{DAAAD5BB-D8E7-49C6-993C-21E7A7C1D052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3095625" y="2635250"/>
          <a:ext cx="4683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635250"/>
                        <a:ext cx="4683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4" name="Rectangle 16">
            <a:extLst>
              <a:ext uri="{FF2B5EF4-FFF2-40B4-BE49-F238E27FC236}">
                <a16:creationId xmlns:a16="http://schemas.microsoft.com/office/drawing/2014/main" id="{811623E1-A231-42D5-BB55-F30FDC584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-423863"/>
            <a:ext cx="1295400" cy="132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ar-DZ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للخيار1 .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165905" name="Object 17">
            <a:extLst>
              <a:ext uri="{FF2B5EF4-FFF2-40B4-BE49-F238E27FC236}">
                <a16:creationId xmlns:a16="http://schemas.microsoft.com/office/drawing/2014/main" id="{F9718E3D-9C77-4AF7-A318-09511CAC4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1052513"/>
          <a:ext cx="457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052513"/>
                        <a:ext cx="4572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6" name="Rectangle 18">
            <a:extLst>
              <a:ext uri="{FF2B5EF4-FFF2-40B4-BE49-F238E27FC236}">
                <a16:creationId xmlns:a16="http://schemas.microsoft.com/office/drawing/2014/main" id="{71A9B4F6-E12B-41FF-99A7-CD96E5623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1016000"/>
            <a:ext cx="15922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 1 ساعة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07" name="Rectangle 19">
            <a:extLst>
              <a:ext uri="{FF2B5EF4-FFF2-40B4-BE49-F238E27FC236}">
                <a16:creationId xmlns:a16="http://schemas.microsoft.com/office/drawing/2014/main" id="{3233F73A-9EA5-491A-922F-DEEB860E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981075"/>
            <a:ext cx="6778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يدفع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08" name="Rectangle 20">
            <a:extLst>
              <a:ext uri="{FF2B5EF4-FFF2-40B4-BE49-F238E27FC236}">
                <a16:creationId xmlns:a16="http://schemas.microsoft.com/office/drawing/2014/main" id="{69B090A0-7CDE-4122-898B-67618E59D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981075"/>
            <a:ext cx="511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09" name="Rectangle 21">
            <a:extLst>
              <a:ext uri="{FF2B5EF4-FFF2-40B4-BE49-F238E27FC236}">
                <a16:creationId xmlns:a16="http://schemas.microsoft.com/office/drawing/2014/main" id="{317DE2F7-894E-44C9-AEB4-970C6C691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981075"/>
            <a:ext cx="9540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10" name="Object 22">
            <a:extLst>
              <a:ext uri="{FF2B5EF4-FFF2-40B4-BE49-F238E27FC236}">
                <a16:creationId xmlns:a16="http://schemas.microsoft.com/office/drawing/2014/main" id="{3935DC51-8275-43D8-87D9-7534B554B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1052513"/>
          <a:ext cx="438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11" imgW="152280" imgH="126720" progId="Equation.DSMT4">
                  <p:embed/>
                </p:oleObj>
              </mc:Choice>
              <mc:Fallback>
                <p:oleObj name="Equation" r:id="rId11" imgW="152280" imgH="12672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1052513"/>
                        <a:ext cx="438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11" name="Rectangle 23">
            <a:extLst>
              <a:ext uri="{FF2B5EF4-FFF2-40B4-BE49-F238E27FC236}">
                <a16:creationId xmlns:a16="http://schemas.microsoft.com/office/drawing/2014/main" id="{A074AE72-8063-409C-90D2-A41909E4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981075"/>
            <a:ext cx="823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ساعة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12" name="Rectangle 24">
            <a:extLst>
              <a:ext uri="{FF2B5EF4-FFF2-40B4-BE49-F238E27FC236}">
                <a16:creationId xmlns:a16="http://schemas.microsoft.com/office/drawing/2014/main" id="{59D04BA4-B844-467E-A43D-4FD1E4090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944563"/>
            <a:ext cx="6778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يدفع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13" name="Object 25">
            <a:extLst>
              <a:ext uri="{FF2B5EF4-FFF2-40B4-BE49-F238E27FC236}">
                <a16:creationId xmlns:a16="http://schemas.microsoft.com/office/drawing/2014/main" id="{C8A265D8-5048-4905-8D6F-21B8AB4E3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708275"/>
          <a:ext cx="438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Equation" r:id="rId13" imgW="152280" imgH="126720" progId="Equation.DSMT4">
                  <p:embed/>
                </p:oleObj>
              </mc:Choice>
              <mc:Fallback>
                <p:oleObj name="Equation" r:id="rId13" imgW="152280" imgH="126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8275"/>
                        <a:ext cx="438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14" name="Rectangle 26">
            <a:extLst>
              <a:ext uri="{FF2B5EF4-FFF2-40B4-BE49-F238E27FC236}">
                <a16:creationId xmlns:a16="http://schemas.microsoft.com/office/drawing/2014/main" id="{CA322569-E193-4075-901F-7E8349AE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808163"/>
            <a:ext cx="911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15" name="Object 27">
            <a:extLst>
              <a:ext uri="{FF2B5EF4-FFF2-40B4-BE49-F238E27FC236}">
                <a16:creationId xmlns:a16="http://schemas.microsoft.com/office/drawing/2014/main" id="{0224867D-58DB-4B64-827C-C6FBB58B5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873125"/>
          <a:ext cx="476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873125"/>
                        <a:ext cx="4762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16" name="Object 28">
            <a:extLst>
              <a:ext uri="{FF2B5EF4-FFF2-40B4-BE49-F238E27FC236}">
                <a16:creationId xmlns:a16="http://schemas.microsoft.com/office/drawing/2014/main" id="{3BF80D1C-A951-4E96-B0D9-126D01EC1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736725"/>
          <a:ext cx="14763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Equation" r:id="rId17" imgW="596880" imgH="228600" progId="Equation.DSMT4">
                  <p:embed/>
                </p:oleObj>
              </mc:Choice>
              <mc:Fallback>
                <p:oleObj name="Equation" r:id="rId17" imgW="59688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736725"/>
                        <a:ext cx="1476375" cy="565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17" name="Rectangle 29">
            <a:extLst>
              <a:ext uri="{FF2B5EF4-FFF2-40B4-BE49-F238E27FC236}">
                <a16:creationId xmlns:a16="http://schemas.microsoft.com/office/drawing/2014/main" id="{E12E625C-0945-41CF-82BE-0873681F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2492375"/>
            <a:ext cx="12684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للخيار2 .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65918" name="Rectangle 30">
            <a:extLst>
              <a:ext uri="{FF2B5EF4-FFF2-40B4-BE49-F238E27FC236}">
                <a16:creationId xmlns:a16="http://schemas.microsoft.com/office/drawing/2014/main" id="{129DBA6B-5F70-4B1C-8F05-D0ABB459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2673350"/>
            <a:ext cx="18303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-التعبير بـدلالة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19" name="Rectangle 31">
            <a:extLst>
              <a:ext uri="{FF2B5EF4-FFF2-40B4-BE49-F238E27FC236}">
                <a16:creationId xmlns:a16="http://schemas.microsoft.com/office/drawing/2014/main" id="{0A8F02B1-A5AF-44E8-B1A1-BF6D10E1A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2636838"/>
            <a:ext cx="2771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عن المبلغ المدفوع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20" name="Rectangle 32">
            <a:extLst>
              <a:ext uri="{FF2B5EF4-FFF2-40B4-BE49-F238E27FC236}">
                <a16:creationId xmlns:a16="http://schemas.microsoft.com/office/drawing/2014/main" id="{CBD7906C-F75E-4001-8154-8B701AF38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3357563"/>
            <a:ext cx="1592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لكل 1 ساعة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21" name="Rectangle 33">
            <a:extLst>
              <a:ext uri="{FF2B5EF4-FFF2-40B4-BE49-F238E27FC236}">
                <a16:creationId xmlns:a16="http://schemas.microsoft.com/office/drawing/2014/main" id="{76D7E4BB-8408-4219-9541-FD4A4FF7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321050"/>
            <a:ext cx="6778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يدفع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22" name="Object 34">
            <a:extLst>
              <a:ext uri="{FF2B5EF4-FFF2-40B4-BE49-F238E27FC236}">
                <a16:creationId xmlns:a16="http://schemas.microsoft.com/office/drawing/2014/main" id="{3AC16DDF-9321-41F4-854B-72C2A5D9F6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3357563"/>
          <a:ext cx="6683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Equation" r:id="rId19" imgW="253800" imgH="177480" progId="Equation.DSMT4">
                  <p:embed/>
                </p:oleObj>
              </mc:Choice>
              <mc:Fallback>
                <p:oleObj name="Equation" r:id="rId19" imgW="253800" imgH="177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357563"/>
                        <a:ext cx="6683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23" name="Rectangle 35">
            <a:extLst>
              <a:ext uri="{FF2B5EF4-FFF2-40B4-BE49-F238E27FC236}">
                <a16:creationId xmlns:a16="http://schemas.microsoft.com/office/drawing/2014/main" id="{6EEE054E-BBD6-4681-BEE5-219B0BD2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3321050"/>
            <a:ext cx="504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24" name="Rectangle 36">
            <a:extLst>
              <a:ext uri="{FF2B5EF4-FFF2-40B4-BE49-F238E27FC236}">
                <a16:creationId xmlns:a16="http://schemas.microsoft.com/office/drawing/2014/main" id="{546267ED-F789-4B33-B7B1-4D349F6E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3357563"/>
            <a:ext cx="3678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للإشتراك الأسبوعي،إضافة الى</a:t>
            </a:r>
          </a:p>
        </p:txBody>
      </p:sp>
      <p:graphicFrame>
        <p:nvGraphicFramePr>
          <p:cNvPr id="165925" name="Object 37">
            <a:extLst>
              <a:ext uri="{FF2B5EF4-FFF2-40B4-BE49-F238E27FC236}">
                <a16:creationId xmlns:a16="http://schemas.microsoft.com/office/drawing/2014/main" id="{75CF2B2B-CC4C-45DA-85B1-F6444B398D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3321050"/>
          <a:ext cx="485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21" imgW="177480" imgH="177480" progId="Equation.DSMT4">
                  <p:embed/>
                </p:oleObj>
              </mc:Choice>
              <mc:Fallback>
                <p:oleObj name="Equation" r:id="rId21" imgW="17748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321050"/>
                        <a:ext cx="485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26" name="Rectangle 38">
            <a:extLst>
              <a:ext uri="{FF2B5EF4-FFF2-40B4-BE49-F238E27FC236}">
                <a16:creationId xmlns:a16="http://schemas.microsoft.com/office/drawing/2014/main" id="{68DB91A1-19C5-41F7-9A91-E78FE3B8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4076700"/>
            <a:ext cx="9540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27" name="Rectangle 39">
            <a:extLst>
              <a:ext uri="{FF2B5EF4-FFF2-40B4-BE49-F238E27FC236}">
                <a16:creationId xmlns:a16="http://schemas.microsoft.com/office/drawing/2014/main" id="{D0D4FD51-8AFA-44D0-8931-F429A05F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076700"/>
            <a:ext cx="330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لـ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28" name="Object 40">
            <a:extLst>
              <a:ext uri="{FF2B5EF4-FFF2-40B4-BE49-F238E27FC236}">
                <a16:creationId xmlns:a16="http://schemas.microsoft.com/office/drawing/2014/main" id="{90F3F6EB-05CD-4E70-8E63-D65460829A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6575" y="4149725"/>
          <a:ext cx="438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23" imgW="152280" imgH="126720" progId="Equation.DSMT4">
                  <p:embed/>
                </p:oleObj>
              </mc:Choice>
              <mc:Fallback>
                <p:oleObj name="Equation" r:id="rId23" imgW="152280" imgH="12672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4149725"/>
                        <a:ext cx="438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29" name="Rectangle 41">
            <a:extLst>
              <a:ext uri="{FF2B5EF4-FFF2-40B4-BE49-F238E27FC236}">
                <a16:creationId xmlns:a16="http://schemas.microsoft.com/office/drawing/2014/main" id="{6F055A39-0848-4298-863F-3B4BE3444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41775"/>
            <a:ext cx="823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ساعة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30" name="Rectangle 42">
            <a:extLst>
              <a:ext uri="{FF2B5EF4-FFF2-40B4-BE49-F238E27FC236}">
                <a16:creationId xmlns:a16="http://schemas.microsoft.com/office/drawing/2014/main" id="{3C0A7089-B212-4BD1-ADC4-DE4F587C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4005263"/>
            <a:ext cx="6778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يدفع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31" name="Object 43">
            <a:extLst>
              <a:ext uri="{FF2B5EF4-FFF2-40B4-BE49-F238E27FC236}">
                <a16:creationId xmlns:a16="http://schemas.microsoft.com/office/drawing/2014/main" id="{A02CDE0B-45FA-420F-9CD4-6CA27AC3E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076700"/>
          <a:ext cx="5969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4" name="Equation" r:id="rId25" imgW="253800" imgH="177480" progId="Equation.DSMT4">
                  <p:embed/>
                </p:oleObj>
              </mc:Choice>
              <mc:Fallback>
                <p:oleObj name="Equation" r:id="rId25" imgW="253800" imgH="177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076700"/>
                        <a:ext cx="5969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32" name="Rectangle 44">
            <a:extLst>
              <a:ext uri="{FF2B5EF4-FFF2-40B4-BE49-F238E27FC236}">
                <a16:creationId xmlns:a16="http://schemas.microsoft.com/office/drawing/2014/main" id="{8603C75F-0803-4ECE-9EC9-6289BB5E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4005263"/>
            <a:ext cx="504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33" name="Rectangle 45">
            <a:extLst>
              <a:ext uri="{FF2B5EF4-FFF2-40B4-BE49-F238E27FC236}">
                <a16:creationId xmlns:a16="http://schemas.microsoft.com/office/drawing/2014/main" id="{04D7F358-4616-4570-A29D-FF04F218C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005263"/>
            <a:ext cx="1333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إضافة الى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34" name="Object 46">
            <a:extLst>
              <a:ext uri="{FF2B5EF4-FFF2-40B4-BE49-F238E27FC236}">
                <a16:creationId xmlns:a16="http://schemas.microsoft.com/office/drawing/2014/main" id="{9E2CAA4F-47EE-449A-B673-7FD64AEA3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4076700"/>
          <a:ext cx="6445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27" imgW="279360" imgH="177480" progId="Equation.DSMT4">
                  <p:embed/>
                </p:oleObj>
              </mc:Choice>
              <mc:Fallback>
                <p:oleObj name="Equation" r:id="rId27" imgW="279360" imgH="177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076700"/>
                        <a:ext cx="6445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35" name="Rectangle 47">
            <a:extLst>
              <a:ext uri="{FF2B5EF4-FFF2-40B4-BE49-F238E27FC236}">
                <a16:creationId xmlns:a16="http://schemas.microsoft.com/office/drawing/2014/main" id="{A185762A-06DF-4C91-8F38-23FFBA99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005263"/>
            <a:ext cx="5111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36" name="Rectangle 48">
            <a:extLst>
              <a:ext uri="{FF2B5EF4-FFF2-40B4-BE49-F238E27FC236}">
                <a16:creationId xmlns:a16="http://schemas.microsoft.com/office/drawing/2014/main" id="{10FE34E3-8B80-451A-AE27-63726A305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4760913"/>
            <a:ext cx="609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أي: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37" name="Object 49">
            <a:extLst>
              <a:ext uri="{FF2B5EF4-FFF2-40B4-BE49-F238E27FC236}">
                <a16:creationId xmlns:a16="http://schemas.microsoft.com/office/drawing/2014/main" id="{511E05D0-BBE2-438E-A209-595243ED2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4833938"/>
          <a:ext cx="20907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29" imgW="939600" imgH="228600" progId="Equation.DSMT4">
                  <p:embed/>
                </p:oleObj>
              </mc:Choice>
              <mc:Fallback>
                <p:oleObj name="Equation" r:id="rId29" imgW="93960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4833938"/>
                        <a:ext cx="2090737" cy="508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38" name="Rectangle 50">
            <a:extLst>
              <a:ext uri="{FF2B5EF4-FFF2-40B4-BE49-F238E27FC236}">
                <a16:creationId xmlns:a16="http://schemas.microsoft.com/office/drawing/2014/main" id="{D08E5E6A-2A4B-447D-B4EA-31923B4A0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4797425"/>
            <a:ext cx="677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يدفع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5939" name="Object 51">
            <a:extLst>
              <a:ext uri="{FF2B5EF4-FFF2-40B4-BE49-F238E27FC236}">
                <a16:creationId xmlns:a16="http://schemas.microsoft.com/office/drawing/2014/main" id="{6895E878-9EF4-4A43-AD70-35F3F1A61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1613" y="4724400"/>
          <a:ext cx="5222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Equation" r:id="rId31" imgW="190440" imgH="228600" progId="Equation.DSMT4">
                  <p:embed/>
                </p:oleObj>
              </mc:Choice>
              <mc:Fallback>
                <p:oleObj name="Equation" r:id="rId31" imgW="190440" imgH="228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724400"/>
                        <a:ext cx="5222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40" name="Rectangle 52">
            <a:extLst>
              <a:ext uri="{FF2B5EF4-FFF2-40B4-BE49-F238E27FC236}">
                <a16:creationId xmlns:a16="http://schemas.microsoft.com/office/drawing/2014/main" id="{E6BBF955-29D7-4EEC-937E-F88D87E3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4797425"/>
            <a:ext cx="911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63" name="Rectangle 75">
            <a:extLst>
              <a:ext uri="{FF2B5EF4-FFF2-40B4-BE49-F238E27FC236}">
                <a16:creationId xmlns:a16="http://schemas.microsoft.com/office/drawing/2014/main" id="{DB1B1BE2-01B4-4525-9B3F-5F0029E93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321050"/>
            <a:ext cx="504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دج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9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5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0" fill="hold"/>
                                        <p:tgtEl>
                                          <p:spTgt spid="16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16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3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2000" fill="hold"/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0" fill="hold"/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0" fill="hold"/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1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45" grpId="0" build="p" animBg="1"/>
      <p:bldP spid="165893" grpId="0"/>
      <p:bldP spid="165894" grpId="0"/>
      <p:bldP spid="165896" grpId="0"/>
      <p:bldP spid="165904" grpId="0"/>
      <p:bldP spid="165906" grpId="0"/>
      <p:bldP spid="165907" grpId="0"/>
      <p:bldP spid="165908" grpId="0"/>
      <p:bldP spid="165909" grpId="0"/>
      <p:bldP spid="165911" grpId="0"/>
      <p:bldP spid="165912" grpId="0"/>
      <p:bldP spid="165914" grpId="0"/>
      <p:bldP spid="165917" grpId="0"/>
      <p:bldP spid="165919" grpId="0"/>
      <p:bldP spid="165920" grpId="0"/>
      <p:bldP spid="165921" grpId="0"/>
      <p:bldP spid="165923" grpId="0"/>
      <p:bldP spid="165924" grpId="0"/>
      <p:bldP spid="165926" grpId="0"/>
      <p:bldP spid="165927" grpId="0"/>
      <p:bldP spid="165929" grpId="0"/>
      <p:bldP spid="165930" grpId="0"/>
      <p:bldP spid="165932" grpId="0"/>
      <p:bldP spid="165933" grpId="0"/>
      <p:bldP spid="165935" grpId="0"/>
      <p:bldP spid="165936" grpId="0"/>
      <p:bldP spid="165938" grpId="0"/>
      <p:bldP spid="1659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>
            <a:extLst>
              <a:ext uri="{FF2B5EF4-FFF2-40B4-BE49-F238E27FC236}">
                <a16:creationId xmlns:a16="http://schemas.microsoft.com/office/drawing/2014/main" id="{907BAAD0-4A4F-4798-BA1A-CB3D49DC7D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49019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 sz="2800"/>
              <a:t>      </a:t>
            </a:r>
            <a:endParaRPr lang="fr-FR" altLang="fr-FR" sz="2800"/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113C2C40-0E86-4C5F-AC1D-F131F0ED7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96863"/>
            <a:ext cx="5407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2)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تمثيل البياني للمبلغين المدفوعين للخيارين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1322" name="Group 314">
            <a:extLst>
              <a:ext uri="{FF2B5EF4-FFF2-40B4-BE49-F238E27FC236}">
                <a16:creationId xmlns:a16="http://schemas.microsoft.com/office/drawing/2014/main" id="{17A1C54F-41F9-4BDB-9481-95D6657FA77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0" y="1052513"/>
          <a:ext cx="9144000" cy="5805487"/>
        </p:xfrm>
        <a:graphic>
          <a:graphicData uri="http://schemas.openxmlformats.org/drawingml/2006/table">
            <a:tbl>
              <a:tblPr rtl="1"/>
              <a:tblGrid>
                <a:gridCol w="50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3332" name="Line 317">
            <a:extLst>
              <a:ext uri="{FF2B5EF4-FFF2-40B4-BE49-F238E27FC236}">
                <a16:creationId xmlns:a16="http://schemas.microsoft.com/office/drawing/2014/main" id="{3880D1BF-0B83-45E5-AEB9-05CBF0516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6858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26" name="Line 318">
            <a:extLst>
              <a:ext uri="{FF2B5EF4-FFF2-40B4-BE49-F238E27FC236}">
                <a16:creationId xmlns:a16="http://schemas.microsoft.com/office/drawing/2014/main" id="{FB7E2A8D-E391-4535-B81C-97109F2C15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8" y="1089025"/>
            <a:ext cx="0" cy="5400675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27" name="Line 319">
            <a:extLst>
              <a:ext uri="{FF2B5EF4-FFF2-40B4-BE49-F238E27FC236}">
                <a16:creationId xmlns:a16="http://schemas.microsoft.com/office/drawing/2014/main" id="{30623840-93D5-4AA2-803D-FFD34D9CE9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6489700"/>
            <a:ext cx="8172450" cy="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71328" name="Object 320">
            <a:extLst>
              <a:ext uri="{FF2B5EF4-FFF2-40B4-BE49-F238E27FC236}">
                <a16:creationId xmlns:a16="http://schemas.microsoft.com/office/drawing/2014/main" id="{F34960D3-E9FD-45CC-B37D-15884331E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6597650"/>
          <a:ext cx="2365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8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597650"/>
                        <a:ext cx="236538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29" name="Object 321">
            <a:extLst>
              <a:ext uri="{FF2B5EF4-FFF2-40B4-BE49-F238E27FC236}">
                <a16:creationId xmlns:a16="http://schemas.microsoft.com/office/drawing/2014/main" id="{957BBCC3-145C-4F21-AAA1-16495D03CB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6561138"/>
          <a:ext cx="2286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9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Object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561138"/>
                        <a:ext cx="22860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30" name="Object 322">
            <a:extLst>
              <a:ext uri="{FF2B5EF4-FFF2-40B4-BE49-F238E27FC236}">
                <a16:creationId xmlns:a16="http://schemas.microsoft.com/office/drawing/2014/main" id="{FFDC8ED7-FEC3-406E-917C-F92B52A0B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984875"/>
          <a:ext cx="276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0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0" name="Object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984875"/>
                        <a:ext cx="27622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331" name="Line 323">
            <a:extLst>
              <a:ext uri="{FF2B5EF4-FFF2-40B4-BE49-F238E27FC236}">
                <a16:creationId xmlns:a16="http://schemas.microsoft.com/office/drawing/2014/main" id="{6668CC6D-9427-4744-927C-EE81BC9948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063" y="5984875"/>
            <a:ext cx="0" cy="4683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33" name="Line 325">
            <a:extLst>
              <a:ext uri="{FF2B5EF4-FFF2-40B4-BE49-F238E27FC236}">
                <a16:creationId xmlns:a16="http://schemas.microsoft.com/office/drawing/2014/main" id="{9D98E31B-8A5C-4E57-BD9E-9A9DE901DE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8313" y="6021388"/>
            <a:ext cx="5397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71334" name="Object 326">
            <a:extLst>
              <a:ext uri="{FF2B5EF4-FFF2-40B4-BE49-F238E27FC236}">
                <a16:creationId xmlns:a16="http://schemas.microsoft.com/office/drawing/2014/main" id="{1A5A2546-A807-4D5C-A1D5-7F3C8298E5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6600825"/>
          <a:ext cx="184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1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Object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6600825"/>
                        <a:ext cx="1841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35" name="Object 327">
            <a:extLst>
              <a:ext uri="{FF2B5EF4-FFF2-40B4-BE49-F238E27FC236}">
                <a16:creationId xmlns:a16="http://schemas.microsoft.com/office/drawing/2014/main" id="{72814605-46EA-438C-A63D-055C2AA283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16563"/>
          <a:ext cx="50323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2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Object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16563"/>
                        <a:ext cx="503238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36" name="Object 328">
            <a:extLst>
              <a:ext uri="{FF2B5EF4-FFF2-40B4-BE49-F238E27FC236}">
                <a16:creationId xmlns:a16="http://schemas.microsoft.com/office/drawing/2014/main" id="{7FBCD2A8-219E-40B5-90A8-1F32555BF6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5589588"/>
          <a:ext cx="317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3" name="Equation" r:id="rId13" imgW="126720" imgH="101520" progId="Equation.DSMT4">
                  <p:embed/>
                </p:oleObj>
              </mc:Choice>
              <mc:Fallback>
                <p:oleObj name="Equation" r:id="rId13" imgW="126720" imgH="101520" progId="Equation.DSMT4">
                  <p:embed/>
                  <p:pic>
                    <p:nvPicPr>
                      <p:cNvPr id="0" name="Object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5589588"/>
                        <a:ext cx="3175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37" name="Object 329">
            <a:extLst>
              <a:ext uri="{FF2B5EF4-FFF2-40B4-BE49-F238E27FC236}">
                <a16:creationId xmlns:a16="http://schemas.microsoft.com/office/drawing/2014/main" id="{2F0AD1F6-E41E-4087-A6D3-2C538C9D9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842000"/>
          <a:ext cx="2460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4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0" name="Object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42000"/>
                        <a:ext cx="24606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338" name="Line 330">
            <a:extLst>
              <a:ext uri="{FF2B5EF4-FFF2-40B4-BE49-F238E27FC236}">
                <a16:creationId xmlns:a16="http://schemas.microsoft.com/office/drawing/2014/main" id="{80962F07-4204-4F00-A5FE-22AD9712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515778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39" name="Line 331">
            <a:extLst>
              <a:ext uri="{FF2B5EF4-FFF2-40B4-BE49-F238E27FC236}">
                <a16:creationId xmlns:a16="http://schemas.microsoft.com/office/drawing/2014/main" id="{7FBD54F5-F643-48A2-891C-F4AB87EAE2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6125" y="5192713"/>
            <a:ext cx="0" cy="1296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40" name="Line 332">
            <a:extLst>
              <a:ext uri="{FF2B5EF4-FFF2-40B4-BE49-F238E27FC236}">
                <a16:creationId xmlns:a16="http://schemas.microsoft.com/office/drawing/2014/main" id="{4273AFD1-E719-4DC3-BDED-5AA4FC332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1052513"/>
            <a:ext cx="6229350" cy="55086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71341" name="Object 333">
            <a:extLst>
              <a:ext uri="{FF2B5EF4-FFF2-40B4-BE49-F238E27FC236}">
                <a16:creationId xmlns:a16="http://schemas.microsoft.com/office/drawing/2014/main" id="{BA89D76B-94B8-4C9A-B543-1E4E870CD0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1016000"/>
          <a:ext cx="4206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5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Object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1016000"/>
                        <a:ext cx="4206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42" name="Object 334">
            <a:extLst>
              <a:ext uri="{FF2B5EF4-FFF2-40B4-BE49-F238E27FC236}">
                <a16:creationId xmlns:a16="http://schemas.microsoft.com/office/drawing/2014/main" id="{51EF4593-42A1-439C-9974-B0A8003D2B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4975" y="65786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6" name="Equation" r:id="rId19" imgW="177480" imgH="177480" progId="Equation.DSMT4">
                  <p:embed/>
                </p:oleObj>
              </mc:Choice>
              <mc:Fallback>
                <p:oleObj name="Equation" r:id="rId19" imgW="177480" imgH="177480" progId="Equation.DSMT4">
                  <p:embed/>
                  <p:pic>
                    <p:nvPicPr>
                      <p:cNvPr id="0" name="Object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65786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343" name="Line 335">
            <a:extLst>
              <a:ext uri="{FF2B5EF4-FFF2-40B4-BE49-F238E27FC236}">
                <a16:creationId xmlns:a16="http://schemas.microsoft.com/office/drawing/2014/main" id="{0048E9D5-A557-4CAE-8998-A60DD70B3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" y="4437063"/>
            <a:ext cx="2519363" cy="365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45" name="Line 337">
            <a:extLst>
              <a:ext uri="{FF2B5EF4-FFF2-40B4-BE49-F238E27FC236}">
                <a16:creationId xmlns:a16="http://schemas.microsoft.com/office/drawing/2014/main" id="{C6182F78-4EE0-4380-8D6D-AEA9164959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4437063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46" name="Line 338">
            <a:extLst>
              <a:ext uri="{FF2B5EF4-FFF2-40B4-BE49-F238E27FC236}">
                <a16:creationId xmlns:a16="http://schemas.microsoft.com/office/drawing/2014/main" id="{D40439A6-FB21-46F4-90CC-C999576C4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8" y="2097088"/>
            <a:ext cx="7308850" cy="3636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47" name="Line 339">
            <a:extLst>
              <a:ext uri="{FF2B5EF4-FFF2-40B4-BE49-F238E27FC236}">
                <a16:creationId xmlns:a16="http://schemas.microsoft.com/office/drawing/2014/main" id="{FCA14F97-AB94-4F75-8FFE-9E6383B3D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4760913"/>
            <a:ext cx="0" cy="17287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71348" name="Line 340">
            <a:extLst>
              <a:ext uri="{FF2B5EF4-FFF2-40B4-BE49-F238E27FC236}">
                <a16:creationId xmlns:a16="http://schemas.microsoft.com/office/drawing/2014/main" id="{1B88A061-D2ED-4188-8F4F-F391B3AC02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750" y="4760913"/>
            <a:ext cx="1979613" cy="365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71349" name="Object 341">
            <a:extLst>
              <a:ext uri="{FF2B5EF4-FFF2-40B4-BE49-F238E27FC236}">
                <a16:creationId xmlns:a16="http://schemas.microsoft.com/office/drawing/2014/main" id="{D9D93AFF-5AEB-4B53-95D7-2F231C151E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5049838"/>
          <a:ext cx="344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7"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0" name="Object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049838"/>
                        <a:ext cx="34448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50" name="Object 342">
            <a:extLst>
              <a:ext uri="{FF2B5EF4-FFF2-40B4-BE49-F238E27FC236}">
                <a16:creationId xmlns:a16="http://schemas.microsoft.com/office/drawing/2014/main" id="{ECDB1D9A-03AF-4DA2-A566-6DCBC91BF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4689475"/>
          <a:ext cx="35718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8" name="Equation" r:id="rId23" imgW="279360" imgH="177480" progId="Equation.DSMT4">
                  <p:embed/>
                </p:oleObj>
              </mc:Choice>
              <mc:Fallback>
                <p:oleObj name="Equation" r:id="rId23" imgW="279360" imgH="177480" progId="Equation.DSMT4">
                  <p:embed/>
                  <p:pic>
                    <p:nvPicPr>
                      <p:cNvPr id="0" name="Object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689475"/>
                        <a:ext cx="35718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51" name="Object 343">
            <a:extLst>
              <a:ext uri="{FF2B5EF4-FFF2-40B4-BE49-F238E27FC236}">
                <a16:creationId xmlns:a16="http://schemas.microsoft.com/office/drawing/2014/main" id="{2C88B37C-2940-4073-A668-8DECDA7CD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4365625"/>
          <a:ext cx="46513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9" name="Equation" r:id="rId25" imgW="279360" imgH="177480" progId="Equation.DSMT4">
                  <p:embed/>
                </p:oleObj>
              </mc:Choice>
              <mc:Fallback>
                <p:oleObj name="Equation" r:id="rId25" imgW="279360" imgH="177480" progId="Equation.DSMT4">
                  <p:embed/>
                  <p:pic>
                    <p:nvPicPr>
                      <p:cNvPr id="0" name="Object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365625"/>
                        <a:ext cx="465138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52" name="Object 344">
            <a:extLst>
              <a:ext uri="{FF2B5EF4-FFF2-40B4-BE49-F238E27FC236}">
                <a16:creationId xmlns:a16="http://schemas.microsoft.com/office/drawing/2014/main" id="{190704F4-D152-4515-A4EE-11C3DFB11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6524625"/>
          <a:ext cx="215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0"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0" name="Object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6524625"/>
                        <a:ext cx="2159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353" name="Object 345">
            <a:extLst>
              <a:ext uri="{FF2B5EF4-FFF2-40B4-BE49-F238E27FC236}">
                <a16:creationId xmlns:a16="http://schemas.microsoft.com/office/drawing/2014/main" id="{83A4C27B-9477-4CDC-B91A-B57056E52A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2097088"/>
          <a:ext cx="4635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1" name="Equation" r:id="rId29" imgW="190440" imgH="228600" progId="Equation.DSMT4">
                  <p:embed/>
                </p:oleObj>
              </mc:Choice>
              <mc:Fallback>
                <p:oleObj name="Equation" r:id="rId29" imgW="190440" imgH="228600" progId="Equation.DSMT4">
                  <p:embed/>
                  <p:pic>
                    <p:nvPicPr>
                      <p:cNvPr id="0" name="Object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097088"/>
                        <a:ext cx="4635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354" name="Rectangle 346">
            <a:extLst>
              <a:ext uri="{FF2B5EF4-FFF2-40B4-BE49-F238E27FC236}">
                <a16:creationId xmlns:a16="http://schemas.microsoft.com/office/drawing/2014/main" id="{ABFB20DF-B3E1-468C-A456-A0561277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365625"/>
            <a:ext cx="13319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000000"/>
                </a:solidFill>
                <a:latin typeface="Times New Roman" pitchFamily="18" charset="0"/>
              </a:rPr>
              <a:t>(8 ; 240)</a:t>
            </a:r>
            <a:r>
              <a:rPr lang="fr-F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71355" name="Rectangle 347">
            <a:extLst>
              <a:ext uri="{FF2B5EF4-FFF2-40B4-BE49-F238E27FC236}">
                <a16:creationId xmlns:a16="http://schemas.microsoft.com/office/drawing/2014/main" id="{07D55A58-7B36-445E-856A-C5DCD4E7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6338888"/>
            <a:ext cx="16494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عدد الساعات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1356" name="Rectangle 348">
            <a:extLst>
              <a:ext uri="{FF2B5EF4-FFF2-40B4-BE49-F238E27FC236}">
                <a16:creationId xmlns:a16="http://schemas.microsoft.com/office/drawing/2014/main" id="{908CF716-25C9-4984-87CC-E49B1A2A6B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74638" y="1039813"/>
            <a:ext cx="8540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المبلغ بـ دج</a:t>
            </a:r>
            <a:endParaRPr lang="fr-FR" sz="1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1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7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17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7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7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7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000"/>
                                        <p:tgtEl>
                                          <p:spTgt spid="17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17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7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7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7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7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3000"/>
                                        <p:tgtEl>
                                          <p:spTgt spid="17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7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7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7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7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7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17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2000"/>
                                        <p:tgtEl>
                                          <p:spTgt spid="17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7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7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3000"/>
                                        <p:tgtEl>
                                          <p:spTgt spid="17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7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7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7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7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7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7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7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7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3000" fill="hold"/>
                                        <p:tgtEl>
                                          <p:spTgt spid="171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7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7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3000"/>
                                        <p:tgtEl>
                                          <p:spTgt spid="17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3000"/>
                                        <p:tgtEl>
                                          <p:spTgt spid="17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7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7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71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71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7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7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nimBg="1"/>
      <p:bldP spid="1710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>
            <a:extLst>
              <a:ext uri="{FF2B5EF4-FFF2-40B4-BE49-F238E27FC236}">
                <a16:creationId xmlns:a16="http://schemas.microsoft.com/office/drawing/2014/main" id="{311C1556-0CD8-4CDA-B885-5C7E63002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38D4F1A3-6EF1-47C9-B4EA-F312A2302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96863"/>
            <a:ext cx="7213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3)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بقراءة بيانية للتمثليين نحدد الخيار الأفضل لمدة الأسبوع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98CF53CA-635B-4845-9A55-3C0C11E50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944563"/>
            <a:ext cx="4351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نلاحظ من المعلم أن التمثيل البياني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8183" name="Object 7">
            <a:extLst>
              <a:ext uri="{FF2B5EF4-FFF2-40B4-BE49-F238E27FC236}">
                <a16:creationId xmlns:a16="http://schemas.microsoft.com/office/drawing/2014/main" id="{2EF4981C-DB02-4B84-AF68-2619A48511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836613"/>
          <a:ext cx="5524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836613"/>
                        <a:ext cx="5524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4" name="Rectangle 8">
            <a:extLst>
              <a:ext uri="{FF2B5EF4-FFF2-40B4-BE49-F238E27FC236}">
                <a16:creationId xmlns:a16="http://schemas.microsoft.com/office/drawing/2014/main" id="{4EAC8922-76B2-4B7B-9C55-497CEB79F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981075"/>
            <a:ext cx="31257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يقع تحت التمثيل البياني لـ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8185" name="Object 9">
            <a:extLst>
              <a:ext uri="{FF2B5EF4-FFF2-40B4-BE49-F238E27FC236}">
                <a16:creationId xmlns:a16="http://schemas.microsoft.com/office/drawing/2014/main" id="{BD94EF6B-FADF-40AB-93AD-A3BB97D511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944563"/>
          <a:ext cx="4476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944563"/>
                        <a:ext cx="4476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6" name="Rectangle 10">
            <a:extLst>
              <a:ext uri="{FF2B5EF4-FFF2-40B4-BE49-F238E27FC236}">
                <a16:creationId xmlns:a16="http://schemas.microsoft.com/office/drawing/2014/main" id="{A6C1A232-6A43-4D42-85A0-C6953DFF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2528888"/>
            <a:ext cx="39608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لكراء الدراجة لمدة أسبوع الخيار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8187" name="Rectangle 11">
            <a:extLst>
              <a:ext uri="{FF2B5EF4-FFF2-40B4-BE49-F238E27FC236}">
                <a16:creationId xmlns:a16="http://schemas.microsoft.com/office/drawing/2014/main" id="{E9DC8D11-86BD-4354-BCE6-B70FA62E8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1736725"/>
            <a:ext cx="41862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كان عدد ساعات الكراء أكبر من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8188" name="Object 12">
            <a:extLst>
              <a:ext uri="{FF2B5EF4-FFF2-40B4-BE49-F238E27FC236}">
                <a16:creationId xmlns:a16="http://schemas.microsoft.com/office/drawing/2014/main" id="{21B5DAF5-B55F-48B0-A200-CAA109352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1700213"/>
          <a:ext cx="400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700213"/>
                        <a:ext cx="4000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9" name="Rectangle 13">
            <a:extLst>
              <a:ext uri="{FF2B5EF4-FFF2-40B4-BE49-F238E27FC236}">
                <a16:creationId xmlns:a16="http://schemas.microsoft.com/office/drawing/2014/main" id="{B9B1A832-D936-4CF9-A817-7CD371F8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2528888"/>
            <a:ext cx="9540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8190" name="Rectangle 14">
            <a:extLst>
              <a:ext uri="{FF2B5EF4-FFF2-40B4-BE49-F238E27FC236}">
                <a16:creationId xmlns:a16="http://schemas.microsoft.com/office/drawing/2014/main" id="{B8669747-A5D9-4E4B-81AC-E2FAE5DF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1520825"/>
            <a:ext cx="35401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8191" name="Object 15">
            <a:extLst>
              <a:ext uri="{FF2B5EF4-FFF2-40B4-BE49-F238E27FC236}">
                <a16:creationId xmlns:a16="http://schemas.microsoft.com/office/drawing/2014/main" id="{549CE160-D426-4EFF-884F-DEA7F34B7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3325" y="2528888"/>
          <a:ext cx="50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2528888"/>
                        <a:ext cx="5048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2" name="Rectangle 16">
            <a:extLst>
              <a:ext uri="{FF2B5EF4-FFF2-40B4-BE49-F238E27FC236}">
                <a16:creationId xmlns:a16="http://schemas.microsoft.com/office/drawing/2014/main" id="{3A5B1B0F-88D9-41BF-9D37-EC537AC98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2528888"/>
            <a:ext cx="2763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أفضل لأن المبلغ أقل  .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8201" name="Rectangle 25">
            <a:hlinkClick r:id="rId11" action="ppaction://hlinksldjump"/>
            <a:extLst>
              <a:ext uri="{FF2B5EF4-FFF2-40B4-BE49-F238E27FC236}">
                <a16:creationId xmlns:a16="http://schemas.microsoft.com/office/drawing/2014/main" id="{838C7F9A-4A36-4F69-A293-F4E74424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6521450"/>
            <a:ext cx="1403350" cy="336550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nimBg="1"/>
      <p:bldP spid="178180" grpId="0"/>
      <p:bldP spid="178182" grpId="0"/>
      <p:bldP spid="178186" grpId="0"/>
      <p:bldP spid="178187" grpId="0"/>
      <p:bldP spid="178189" grpId="0"/>
      <p:bldP spid="178190" grpId="0"/>
      <p:bldP spid="178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WordArt 4">
            <a:extLst>
              <a:ext uri="{FF2B5EF4-FFF2-40B4-BE49-F238E27FC236}">
                <a16:creationId xmlns:a16="http://schemas.microsoft.com/office/drawing/2014/main" id="{8857271E-AE81-432C-B7D2-558A664693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7175" y="225425"/>
            <a:ext cx="1584325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ملاحظة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graphicFrame>
        <p:nvGraphicFramePr>
          <p:cNvPr id="72726" name="Group 22">
            <a:extLst>
              <a:ext uri="{FF2B5EF4-FFF2-40B4-BE49-F238E27FC236}">
                <a16:creationId xmlns:a16="http://schemas.microsoft.com/office/drawing/2014/main" id="{7EE06750-BF04-43BD-B0A3-DA7F2F266913}"/>
              </a:ext>
            </a:extLst>
          </p:cNvPr>
          <p:cNvGraphicFramePr>
            <a:graphicFrameLocks noGrp="1"/>
          </p:cNvGraphicFramePr>
          <p:nvPr/>
        </p:nvGraphicFramePr>
        <p:xfrm>
          <a:off x="719138" y="981075"/>
          <a:ext cx="7813675" cy="2232025"/>
        </p:xfrm>
        <a:graphic>
          <a:graphicData uri="http://schemas.openxmlformats.org/drawingml/2006/table">
            <a:tbl>
              <a:tblPr rtl="1"/>
              <a:tblGrid>
                <a:gridCol w="781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2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716" name="Picture 12" descr="puceAnm">
            <a:extLst>
              <a:ext uri="{FF2B5EF4-FFF2-40B4-BE49-F238E27FC236}">
                <a16:creationId xmlns:a16="http://schemas.microsoft.com/office/drawing/2014/main" id="{A4AE10F1-C0DC-45C5-A20C-E745E33FA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89025"/>
            <a:ext cx="3952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3" descr="puceAnm">
            <a:extLst>
              <a:ext uri="{FF2B5EF4-FFF2-40B4-BE49-F238E27FC236}">
                <a16:creationId xmlns:a16="http://schemas.microsoft.com/office/drawing/2014/main" id="{5DD8158F-2711-4FA4-B9F4-59FB985FC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133600"/>
            <a:ext cx="3952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Rectangle 14">
            <a:extLst>
              <a:ext uri="{FF2B5EF4-FFF2-40B4-BE49-F238E27FC236}">
                <a16:creationId xmlns:a16="http://schemas.microsoft.com/office/drawing/2014/main" id="{5EA8C0C9-F0D8-4497-ABD1-B27480E89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052513"/>
            <a:ext cx="62769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الخطية هي حالة خاصة من الدالة التآلفية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19" name="Rectangle 15">
            <a:extLst>
              <a:ext uri="{FF2B5EF4-FFF2-40B4-BE49-F238E27FC236}">
                <a16:creationId xmlns:a16="http://schemas.microsoft.com/office/drawing/2014/main" id="{7D20D853-9324-442B-B347-07B40E70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520825"/>
            <a:ext cx="16557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لأنه إذا كان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20" name="Object 16">
            <a:extLst>
              <a:ext uri="{FF2B5EF4-FFF2-40B4-BE49-F238E27FC236}">
                <a16:creationId xmlns:a16="http://schemas.microsoft.com/office/drawing/2014/main" id="{D14CFA47-6338-468C-BC70-BB5D6D0D70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1557338"/>
          <a:ext cx="9366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557338"/>
                        <a:ext cx="9366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1" name="Rectangle 17">
            <a:extLst>
              <a:ext uri="{FF2B5EF4-FFF2-40B4-BE49-F238E27FC236}">
                <a16:creationId xmlns:a16="http://schemas.microsoft.com/office/drawing/2014/main" id="{536FB225-8401-4DD7-93A5-8ACBCF9D9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449388"/>
            <a:ext cx="2095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 دالة تآلفية ،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22" name="Rectangle 18">
            <a:extLst>
              <a:ext uri="{FF2B5EF4-FFF2-40B4-BE49-F238E27FC236}">
                <a16:creationId xmlns:a16="http://schemas.microsoft.com/office/drawing/2014/main" id="{DE2C7FD3-A9BF-42FA-A7E7-25040DA32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49388"/>
            <a:ext cx="29686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لأصبحت دالة خطية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23" name="Rectangle 19">
            <a:extLst>
              <a:ext uri="{FF2B5EF4-FFF2-40B4-BE49-F238E27FC236}">
                <a16:creationId xmlns:a16="http://schemas.microsoft.com/office/drawing/2014/main" id="{2B9FDA94-E6AA-4434-AB08-F083D44C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024063"/>
            <a:ext cx="53848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الخطية تعبر عن وضعية تناسبية ، 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24" name="Rectangle 20">
            <a:extLst>
              <a:ext uri="{FF2B5EF4-FFF2-40B4-BE49-F238E27FC236}">
                <a16:creationId xmlns:a16="http://schemas.microsoft.com/office/drawing/2014/main" id="{14836847-8FFE-4B77-A1C7-3319C163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2636838"/>
            <a:ext cx="19288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الدالة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25" name="Rectangle 21">
            <a:extLst>
              <a:ext uri="{FF2B5EF4-FFF2-40B4-BE49-F238E27FC236}">
                <a16:creationId xmlns:a16="http://schemas.microsoft.com/office/drawing/2014/main" id="{5876D6F2-24F2-4D60-A093-1A733B8F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024063"/>
            <a:ext cx="22558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معاملها هو نفسه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50" name="Group 46">
            <a:extLst>
              <a:ext uri="{FF2B5EF4-FFF2-40B4-BE49-F238E27FC236}">
                <a16:creationId xmlns:a16="http://schemas.microsoft.com/office/drawing/2014/main" id="{18A1FA1A-C93E-43E8-AA0E-9A35E226F025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3652838"/>
          <a:ext cx="8605838" cy="3078162"/>
        </p:xfrm>
        <a:graphic>
          <a:graphicData uri="http://schemas.openxmlformats.org/drawingml/2006/table">
            <a:tbl>
              <a:tblPr rtl="1"/>
              <a:tblGrid>
                <a:gridCol w="860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81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D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D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735" name="Rectangle 31">
            <a:extLst>
              <a:ext uri="{FF2B5EF4-FFF2-40B4-BE49-F238E27FC236}">
                <a16:creationId xmlns:a16="http://schemas.microsoft.com/office/drawing/2014/main" id="{2AD3BB43-AEF2-43C1-80E8-3893AA22A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3681413"/>
            <a:ext cx="7429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لتكن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36" name="Object 32">
            <a:extLst>
              <a:ext uri="{FF2B5EF4-FFF2-40B4-BE49-F238E27FC236}">
                <a16:creationId xmlns:a16="http://schemas.microsoft.com/office/drawing/2014/main" id="{8B1C69EB-52BA-4088-B08B-F95A2F0F16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04138" y="3752850"/>
          <a:ext cx="5032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8" y="3752850"/>
                        <a:ext cx="5032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7" name="Rectangle 33">
            <a:extLst>
              <a:ext uri="{FF2B5EF4-FFF2-40B4-BE49-F238E27FC236}">
                <a16:creationId xmlns:a16="http://schemas.microsoft.com/office/drawing/2014/main" id="{F5AD9B7C-F8EB-48FF-8689-71B63CFE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81413"/>
            <a:ext cx="3086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الدالة التآلفية المعرفة بـ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38" name="Object 34">
            <a:extLst>
              <a:ext uri="{FF2B5EF4-FFF2-40B4-BE49-F238E27FC236}">
                <a16:creationId xmlns:a16="http://schemas.microsoft.com/office/drawing/2014/main" id="{87787E4C-7357-4E2C-8FD9-82D0E9D105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3716338"/>
          <a:ext cx="25193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8" imgW="927000" imgH="253800" progId="Equation.DSMT4">
                  <p:embed/>
                </p:oleObj>
              </mc:Choice>
              <mc:Fallback>
                <p:oleObj name="Equation" r:id="rId8" imgW="927000" imgH="253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3716338"/>
                        <a:ext cx="25193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9" name="Rectangle 35">
            <a:extLst>
              <a:ext uri="{FF2B5EF4-FFF2-40B4-BE49-F238E27FC236}">
                <a16:creationId xmlns:a16="http://schemas.microsoft.com/office/drawing/2014/main" id="{52C42CA2-E511-49B5-9910-2898B064A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257675"/>
            <a:ext cx="1647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تغيرات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41" name="Object 37">
            <a:extLst>
              <a:ext uri="{FF2B5EF4-FFF2-40B4-BE49-F238E27FC236}">
                <a16:creationId xmlns:a16="http://schemas.microsoft.com/office/drawing/2014/main" id="{EF6AA92B-A761-4032-88C0-44DEA8B4B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4292600"/>
          <a:ext cx="7191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10" imgW="393480" imgH="253800" progId="Equation.DSMT4">
                  <p:embed/>
                </p:oleObj>
              </mc:Choice>
              <mc:Fallback>
                <p:oleObj name="Equation" r:id="rId10" imgW="393480" imgH="2538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4292600"/>
                        <a:ext cx="7191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42" name="Rectangle 38">
            <a:extLst>
              <a:ext uri="{FF2B5EF4-FFF2-40B4-BE49-F238E27FC236}">
                <a16:creationId xmlns:a16="http://schemas.microsoft.com/office/drawing/2014/main" id="{E2BF2CE3-BE6C-441F-A66D-67BDF94B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184650"/>
            <a:ext cx="26082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متناسبة مع تغيرات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43" name="Object 39">
            <a:extLst>
              <a:ext uri="{FF2B5EF4-FFF2-40B4-BE49-F238E27FC236}">
                <a16:creationId xmlns:a16="http://schemas.microsoft.com/office/drawing/2014/main" id="{35DD3DD8-A9B7-4FD5-8174-C01F14AD12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4292600"/>
          <a:ext cx="468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2" imgW="152280" imgH="126720" progId="Equation.DSMT4">
                  <p:embed/>
                </p:oleObj>
              </mc:Choice>
              <mc:Fallback>
                <p:oleObj name="Equation" r:id="rId12" imgW="152280" imgH="12672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4292600"/>
                        <a:ext cx="4683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45" name="Rectangle 41">
            <a:extLst>
              <a:ext uri="{FF2B5EF4-FFF2-40B4-BE49-F238E27FC236}">
                <a16:creationId xmlns:a16="http://schemas.microsoft.com/office/drawing/2014/main" id="{5E4599BC-3315-4950-9F2E-03B7B46E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833938"/>
            <a:ext cx="3297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ومعامل التناسب هو المعامل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46" name="Object 42">
            <a:extLst>
              <a:ext uri="{FF2B5EF4-FFF2-40B4-BE49-F238E27FC236}">
                <a16:creationId xmlns:a16="http://schemas.microsoft.com/office/drawing/2014/main" id="{8B51AB29-DEF1-4FF6-825D-812A7F003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44005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4" imgW="63360" imgH="75960" progId="Equation.DSMT4">
                  <p:embed/>
                </p:oleObj>
              </mc:Choice>
              <mc:Fallback>
                <p:oleObj name="Equation" r:id="rId14" imgW="63360" imgH="7596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00550"/>
                        <a:ext cx="2809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7" name="Object 43">
            <a:extLst>
              <a:ext uri="{FF2B5EF4-FFF2-40B4-BE49-F238E27FC236}">
                <a16:creationId xmlns:a16="http://schemas.microsoft.com/office/drawing/2014/main" id="{E674B1CD-2354-4A5A-87F1-0BCF317EF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4833938"/>
          <a:ext cx="392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833938"/>
                        <a:ext cx="392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8" name="Object 44">
            <a:extLst>
              <a:ext uri="{FF2B5EF4-FFF2-40B4-BE49-F238E27FC236}">
                <a16:creationId xmlns:a16="http://schemas.microsoft.com/office/drawing/2014/main" id="{7E7501F4-D010-487B-8524-450648861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4905375"/>
          <a:ext cx="3302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8" imgW="63360" imgH="75960" progId="Equation.DSMT4">
                  <p:embed/>
                </p:oleObj>
              </mc:Choice>
              <mc:Fallback>
                <p:oleObj name="Equation" r:id="rId18" imgW="63360" imgH="7596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905375"/>
                        <a:ext cx="3302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51" name="Rectangle 47">
            <a:extLst>
              <a:ext uri="{FF2B5EF4-FFF2-40B4-BE49-F238E27FC236}">
                <a16:creationId xmlns:a16="http://schemas.microsoft.com/office/drawing/2014/main" id="{277C3F44-671D-4F24-9E0B-4F0EE89C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5300663"/>
            <a:ext cx="1016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حيث :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52" name="Object 48">
            <a:extLst>
              <a:ext uri="{FF2B5EF4-FFF2-40B4-BE49-F238E27FC236}">
                <a16:creationId xmlns:a16="http://schemas.microsoft.com/office/drawing/2014/main" id="{2E0ACEC3-7096-453F-B5E7-A07D6BAA6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5337175"/>
          <a:ext cx="30972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20" imgW="1206360" imgH="457200" progId="Equation.DSMT4">
                  <p:embed/>
                </p:oleObj>
              </mc:Choice>
              <mc:Fallback>
                <p:oleObj name="Equation" r:id="rId20" imgW="1206360" imgH="4572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337175"/>
                        <a:ext cx="309721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53" name="Rectangle 49">
            <a:extLst>
              <a:ext uri="{FF2B5EF4-FFF2-40B4-BE49-F238E27FC236}">
                <a16:creationId xmlns:a16="http://schemas.microsoft.com/office/drawing/2014/main" id="{EB8A908D-0E40-4032-B9E5-094EF37F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516563"/>
            <a:ext cx="5270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754" name="Object 50">
            <a:extLst>
              <a:ext uri="{FF2B5EF4-FFF2-40B4-BE49-F238E27FC236}">
                <a16:creationId xmlns:a16="http://schemas.microsoft.com/office/drawing/2014/main" id="{28E7A332-EBF6-4AE5-9DEE-F7D9EECB8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5589588"/>
          <a:ext cx="1260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22" imgW="482400" imgH="228600" progId="Equation.DSMT4">
                  <p:embed/>
                </p:oleObj>
              </mc:Choice>
              <mc:Fallback>
                <p:oleObj name="Equation" r:id="rId22" imgW="482400" imgH="2286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589588"/>
                        <a:ext cx="1260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2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2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/>
      <p:bldP spid="72719" grpId="0"/>
      <p:bldP spid="72721" grpId="0"/>
      <p:bldP spid="72722" grpId="0"/>
      <p:bldP spid="72723" grpId="0"/>
      <p:bldP spid="72724" grpId="0"/>
      <p:bldP spid="72737" grpId="0"/>
      <p:bldP spid="72739" grpId="0"/>
      <p:bldP spid="727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6A73D93B-6B3D-4244-A26C-406563499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5097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/>
              <a:t> </a:t>
            </a:r>
            <a:endParaRPr lang="fr-FR" altLang="fr-FR"/>
          </a:p>
        </p:txBody>
      </p:sp>
      <p:sp>
        <p:nvSpPr>
          <p:cNvPr id="73732" name="WordArt 4">
            <a:extLst>
              <a:ext uri="{FF2B5EF4-FFF2-40B4-BE49-F238E27FC236}">
                <a16:creationId xmlns:a16="http://schemas.microsoft.com/office/drawing/2014/main" id="{F2E1BF51-E9FD-4C06-8EDF-6C00BA27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0"/>
            <a:ext cx="1023937" cy="692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تطبيق 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3733" name="Object 5">
            <a:extLst>
              <a:ext uri="{FF2B5EF4-FFF2-40B4-BE49-F238E27FC236}">
                <a16:creationId xmlns:a16="http://schemas.microsoft.com/office/drawing/2014/main" id="{8F975058-6B48-4D22-AB14-6A410182C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225425"/>
          <a:ext cx="5191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25425"/>
                        <a:ext cx="5191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6">
            <a:extLst>
              <a:ext uri="{FF2B5EF4-FFF2-40B4-BE49-F238E27FC236}">
                <a16:creationId xmlns:a16="http://schemas.microsoft.com/office/drawing/2014/main" id="{D83A4E66-CCD1-4CDC-BA19-84A145E35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5425"/>
            <a:ext cx="2473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دالة تآلفية معرفة بـ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35" name="Object 7">
            <a:extLst>
              <a:ext uri="{FF2B5EF4-FFF2-40B4-BE49-F238E27FC236}">
                <a16:creationId xmlns:a16="http://schemas.microsoft.com/office/drawing/2014/main" id="{9321541B-B764-4835-8A57-B6A43AE55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260350"/>
          <a:ext cx="12858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5" imgW="672840" imgH="253800" progId="Equation.DSMT4">
                  <p:embed/>
                </p:oleObj>
              </mc:Choice>
              <mc:Fallback>
                <p:oleObj name="Equation" r:id="rId5" imgW="6728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60350"/>
                        <a:ext cx="12858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Rectangle 8">
            <a:extLst>
              <a:ext uri="{FF2B5EF4-FFF2-40B4-BE49-F238E27FC236}">
                <a16:creationId xmlns:a16="http://schemas.microsoft.com/office/drawing/2014/main" id="{0EF4FD3B-0275-4E84-A879-9CC36D21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25425"/>
            <a:ext cx="4730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37" name="Object 9">
            <a:extLst>
              <a:ext uri="{FF2B5EF4-FFF2-40B4-BE49-F238E27FC236}">
                <a16:creationId xmlns:a16="http://schemas.microsoft.com/office/drawing/2014/main" id="{8344DD9F-7005-41F6-BAF6-9BAF8E929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96863"/>
          <a:ext cx="12525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7" imgW="558720" imgH="253800" progId="Equation.DSMT4">
                  <p:embed/>
                </p:oleObj>
              </mc:Choice>
              <mc:Fallback>
                <p:oleObj name="Equation" r:id="rId7" imgW="55872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96863"/>
                        <a:ext cx="1252538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8" name="Rectangle 10">
            <a:extLst>
              <a:ext uri="{FF2B5EF4-FFF2-40B4-BE49-F238E27FC236}">
                <a16:creationId xmlns:a16="http://schemas.microsoft.com/office/drawing/2014/main" id="{DB3AC151-6743-42BE-B6F6-D41A63C3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765175"/>
            <a:ext cx="310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أوجد العبارة الجبرية للدالة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75FC852E-EFE8-4144-8B8D-410AD6D22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728663"/>
            <a:ext cx="2968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40" name="Object 12">
            <a:extLst>
              <a:ext uri="{FF2B5EF4-FFF2-40B4-BE49-F238E27FC236}">
                <a16:creationId xmlns:a16="http://schemas.microsoft.com/office/drawing/2014/main" id="{152D5149-E350-4122-B912-82254270A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800100"/>
          <a:ext cx="365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800100"/>
                        <a:ext cx="3651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WordArt 14">
            <a:extLst>
              <a:ext uri="{FF2B5EF4-FFF2-40B4-BE49-F238E27FC236}">
                <a16:creationId xmlns:a16="http://schemas.microsoft.com/office/drawing/2014/main" id="{89A56BAB-60E6-47BE-ADFB-CCC67D5DD0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1052513"/>
            <a:ext cx="9334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الحل :</a:t>
            </a:r>
            <a:endParaRPr lang="fr-FR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sp>
        <p:nvSpPr>
          <p:cNvPr id="73743" name="Rectangle 15">
            <a:extLst>
              <a:ext uri="{FF2B5EF4-FFF2-40B4-BE49-F238E27FC236}">
                <a16:creationId xmlns:a16="http://schemas.microsoft.com/office/drawing/2014/main" id="{32B207BD-EC80-41FE-8EA0-57FF8E11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233488"/>
            <a:ext cx="739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44" name="Rectangle 16">
            <a:extLst>
              <a:ext uri="{FF2B5EF4-FFF2-40B4-BE49-F238E27FC236}">
                <a16:creationId xmlns:a16="http://schemas.microsoft.com/office/drawing/2014/main" id="{7FA82EAD-A2C9-4700-8FC0-4302F10CA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196975"/>
            <a:ext cx="1495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بما أن الدالة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45" name="Object 17">
            <a:extLst>
              <a:ext uri="{FF2B5EF4-FFF2-40B4-BE49-F238E27FC236}">
                <a16:creationId xmlns:a16="http://schemas.microsoft.com/office/drawing/2014/main" id="{EE25B32B-A3D2-419B-97D7-9073DB4E1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196975"/>
          <a:ext cx="320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196975"/>
                        <a:ext cx="320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6" name="Rectangle 18">
            <a:extLst>
              <a:ext uri="{FF2B5EF4-FFF2-40B4-BE49-F238E27FC236}">
                <a16:creationId xmlns:a16="http://schemas.microsoft.com/office/drawing/2014/main" id="{832C9C29-355A-4AC1-A38E-656AC61C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160463"/>
            <a:ext cx="8270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فإن :</a:t>
            </a:r>
            <a:endParaRPr lang="fr-FR" sz="32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47" name="Rectangle 19">
            <a:extLst>
              <a:ext uri="{FF2B5EF4-FFF2-40B4-BE49-F238E27FC236}">
                <a16:creationId xmlns:a16="http://schemas.microsoft.com/office/drawing/2014/main" id="{7D15D432-A1EE-43B9-A31C-7CF3096E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1700213"/>
            <a:ext cx="3513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عبارتها التآ لفية تكتب كما يلي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48" name="Object 20">
            <a:extLst>
              <a:ext uri="{FF2B5EF4-FFF2-40B4-BE49-F238E27FC236}">
                <a16:creationId xmlns:a16="http://schemas.microsoft.com/office/drawing/2014/main" id="{EE121623-A5AD-4181-82F6-B709E85B7C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1736725"/>
          <a:ext cx="26273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13" imgW="927000" imgH="253800" progId="Equation.DSMT4">
                  <p:embed/>
                </p:oleObj>
              </mc:Choice>
              <mc:Fallback>
                <p:oleObj name="Equation" r:id="rId13" imgW="92700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736725"/>
                        <a:ext cx="26273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9" name="Rectangle 21">
            <a:extLst>
              <a:ext uri="{FF2B5EF4-FFF2-40B4-BE49-F238E27FC236}">
                <a16:creationId xmlns:a16="http://schemas.microsoft.com/office/drawing/2014/main" id="{E5724DE9-85D3-494E-87AF-A1C0CCC18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2168525"/>
            <a:ext cx="8905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إيجاد</a:t>
            </a:r>
            <a:r>
              <a:rPr lang="ar-DZ" sz="44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50" name="Object 22">
            <a:extLst>
              <a:ext uri="{FF2B5EF4-FFF2-40B4-BE49-F238E27FC236}">
                <a16:creationId xmlns:a16="http://schemas.microsoft.com/office/drawing/2014/main" id="{F6D99F43-0E86-4237-B584-D6BA27171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0" y="2384425"/>
          <a:ext cx="4667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384425"/>
                        <a:ext cx="4667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1" name="Object 23">
            <a:extLst>
              <a:ext uri="{FF2B5EF4-FFF2-40B4-BE49-F238E27FC236}">
                <a16:creationId xmlns:a16="http://schemas.microsoft.com/office/drawing/2014/main" id="{B739DE4D-05B7-41CB-B188-8A637087B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4325" y="2384425"/>
          <a:ext cx="2160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17" imgW="1041120" imgH="419040" progId="Equation.DSMT4">
                  <p:embed/>
                </p:oleObj>
              </mc:Choice>
              <mc:Fallback>
                <p:oleObj name="Equation" r:id="rId17" imgW="1041120" imgH="419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384425"/>
                        <a:ext cx="21605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3" name="Object 25">
            <a:extLst>
              <a:ext uri="{FF2B5EF4-FFF2-40B4-BE49-F238E27FC236}">
                <a16:creationId xmlns:a16="http://schemas.microsoft.com/office/drawing/2014/main" id="{B11D1345-4C12-4C01-B850-2F3CB9BBB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249613"/>
          <a:ext cx="1512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19" imgW="660240" imgH="419040" progId="Equation.DSMT4">
                  <p:embed/>
                </p:oleObj>
              </mc:Choice>
              <mc:Fallback>
                <p:oleObj name="Equation" r:id="rId19" imgW="66024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249613"/>
                        <a:ext cx="15128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4" name="Rectangle 26">
            <a:extLst>
              <a:ext uri="{FF2B5EF4-FFF2-40B4-BE49-F238E27FC236}">
                <a16:creationId xmlns:a16="http://schemas.microsoft.com/office/drawing/2014/main" id="{36F0F1BA-24BB-47DA-8DDB-D375F6E0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3249613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55" name="Object 27">
            <a:extLst>
              <a:ext uri="{FF2B5EF4-FFF2-40B4-BE49-F238E27FC236}">
                <a16:creationId xmlns:a16="http://schemas.microsoft.com/office/drawing/2014/main" id="{889D6B07-79A1-409B-B3A1-A567D91E65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3321050"/>
          <a:ext cx="8921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21" imgW="342720" imgH="177480" progId="Equation.DSMT4">
                  <p:embed/>
                </p:oleObj>
              </mc:Choice>
              <mc:Fallback>
                <p:oleObj name="Equation" r:id="rId21" imgW="342720" imgH="177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3321050"/>
                        <a:ext cx="892175" cy="4619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6" name="Object 28">
            <a:extLst>
              <a:ext uri="{FF2B5EF4-FFF2-40B4-BE49-F238E27FC236}">
                <a16:creationId xmlns:a16="http://schemas.microsoft.com/office/drawing/2014/main" id="{A8BAA1F7-3793-418B-B1DD-C198FBBFF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888" y="3465513"/>
          <a:ext cx="7207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23" imgW="241200" imgH="177480" progId="Equation.DSMT4">
                  <p:embed/>
                </p:oleObj>
              </mc:Choice>
              <mc:Fallback>
                <p:oleObj name="Equation" r:id="rId23" imgW="24120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465513"/>
                        <a:ext cx="7207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7" name="Object 29">
            <a:extLst>
              <a:ext uri="{FF2B5EF4-FFF2-40B4-BE49-F238E27FC236}">
                <a16:creationId xmlns:a16="http://schemas.microsoft.com/office/drawing/2014/main" id="{1B33520B-5DC1-4340-8A61-BA72AC1D0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4005263"/>
          <a:ext cx="3794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005263"/>
                        <a:ext cx="3794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8" name="Object 30">
            <a:extLst>
              <a:ext uri="{FF2B5EF4-FFF2-40B4-BE49-F238E27FC236}">
                <a16:creationId xmlns:a16="http://schemas.microsoft.com/office/drawing/2014/main" id="{42151FE9-E393-41D2-A336-A6504D968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4113213"/>
          <a:ext cx="2160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27" imgW="952200" imgH="253800" progId="Equation.DSMT4">
                  <p:embed/>
                </p:oleObj>
              </mc:Choice>
              <mc:Fallback>
                <p:oleObj name="Equation" r:id="rId27" imgW="952200" imgH="253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113213"/>
                        <a:ext cx="2160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9" name="Object 31">
            <a:extLst>
              <a:ext uri="{FF2B5EF4-FFF2-40B4-BE49-F238E27FC236}">
                <a16:creationId xmlns:a16="http://schemas.microsoft.com/office/drawing/2014/main" id="{9E5C1CE1-EED3-494C-B9C5-CC1551ADA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0" y="4616450"/>
          <a:ext cx="16192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29" imgW="622080" imgH="177480" progId="Equation.DSMT4">
                  <p:embed/>
                </p:oleObj>
              </mc:Choice>
              <mc:Fallback>
                <p:oleObj name="Equation" r:id="rId29" imgW="62208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616450"/>
                        <a:ext cx="16192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60" name="Object 32">
            <a:extLst>
              <a:ext uri="{FF2B5EF4-FFF2-40B4-BE49-F238E27FC236}">
                <a16:creationId xmlns:a16="http://schemas.microsoft.com/office/drawing/2014/main" id="{D4BB08F7-D085-4E5C-A44E-668A0886F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4976813"/>
          <a:ext cx="5984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31" imgW="228600" imgH="177480" progId="Equation.DSMT4">
                  <p:embed/>
                </p:oleObj>
              </mc:Choice>
              <mc:Fallback>
                <p:oleObj name="Equation" r:id="rId31" imgW="228600" imgH="177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976813"/>
                        <a:ext cx="5984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1" name="Rectangle 33">
            <a:extLst>
              <a:ext uri="{FF2B5EF4-FFF2-40B4-BE49-F238E27FC236}">
                <a16:creationId xmlns:a16="http://schemas.microsoft.com/office/drawing/2014/main" id="{0A699E8C-977B-40DA-BC5F-CB11E2F5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3933825"/>
            <a:ext cx="735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إيجاد</a:t>
            </a:r>
            <a:endParaRPr lang="fr-FR" sz="28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62" name="Rectangle 34">
            <a:extLst>
              <a:ext uri="{FF2B5EF4-FFF2-40B4-BE49-F238E27FC236}">
                <a16:creationId xmlns:a16="http://schemas.microsoft.com/office/drawing/2014/main" id="{2C7DA582-8FF0-4F4F-9E3E-89121CE4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968750"/>
            <a:ext cx="9985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ومنه :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63" name="Object 35">
            <a:extLst>
              <a:ext uri="{FF2B5EF4-FFF2-40B4-BE49-F238E27FC236}">
                <a16:creationId xmlns:a16="http://schemas.microsoft.com/office/drawing/2014/main" id="{BD9DEB46-2CFB-4425-B76B-0AE583DFD2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4113213"/>
          <a:ext cx="1828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33" imgW="558720" imgH="177480" progId="Equation.DSMT4">
                  <p:embed/>
                </p:oleObj>
              </mc:Choice>
              <mc:Fallback>
                <p:oleObj name="Equation" r:id="rId33" imgW="55872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113213"/>
                        <a:ext cx="18288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64" name="Object 36">
            <a:extLst>
              <a:ext uri="{FF2B5EF4-FFF2-40B4-BE49-F238E27FC236}">
                <a16:creationId xmlns:a16="http://schemas.microsoft.com/office/drawing/2014/main" id="{A591BADA-61C1-4096-83F7-A66BF8CCA9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652963"/>
          <a:ext cx="1677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35" imgW="545760" imgH="177480" progId="Equation.DSMT4">
                  <p:embed/>
                </p:oleObj>
              </mc:Choice>
              <mc:Fallback>
                <p:oleObj name="Equation" r:id="rId35" imgW="54576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52963"/>
                        <a:ext cx="16779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5" name="Rectangle 37">
            <a:extLst>
              <a:ext uri="{FF2B5EF4-FFF2-40B4-BE49-F238E27FC236}">
                <a16:creationId xmlns:a16="http://schemas.microsoft.com/office/drawing/2014/main" id="{6AB0ABB4-5331-4C9A-B470-AF85D860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5049838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66" name="Object 38">
            <a:extLst>
              <a:ext uri="{FF2B5EF4-FFF2-40B4-BE49-F238E27FC236}">
                <a16:creationId xmlns:a16="http://schemas.microsoft.com/office/drawing/2014/main" id="{96E02D0F-3387-486E-9F3F-0A8E2DB76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5229225"/>
          <a:ext cx="9794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37" imgW="444240" imgH="177480" progId="Equation.DSMT4">
                  <p:embed/>
                </p:oleObj>
              </mc:Choice>
              <mc:Fallback>
                <p:oleObj name="Equation" r:id="rId37" imgW="44424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229225"/>
                        <a:ext cx="979488" cy="3921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9">
            <a:extLst>
              <a:ext uri="{FF2B5EF4-FFF2-40B4-BE49-F238E27FC236}">
                <a16:creationId xmlns:a16="http://schemas.microsoft.com/office/drawing/2014/main" id="{EB38D17B-0963-41BB-AAF9-B4E75FF5C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5768975"/>
            <a:ext cx="38369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عبارة الجبرية للدالة التآلفية 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3769" name="Object 41">
            <a:extLst>
              <a:ext uri="{FF2B5EF4-FFF2-40B4-BE49-F238E27FC236}">
                <a16:creationId xmlns:a16="http://schemas.microsoft.com/office/drawing/2014/main" id="{88C734EF-5E5C-4734-A355-1869641BA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88" y="5805488"/>
          <a:ext cx="23050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39" imgW="927000" imgH="253800" progId="Equation.DSMT4">
                  <p:embed/>
                </p:oleObj>
              </mc:Choice>
              <mc:Fallback>
                <p:oleObj name="Equation" r:id="rId39" imgW="927000" imgH="253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5805488"/>
                        <a:ext cx="23050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92" name="Rectangle 64">
            <a:extLst>
              <a:ext uri="{FF2B5EF4-FFF2-40B4-BE49-F238E27FC236}">
                <a16:creationId xmlns:a16="http://schemas.microsoft.com/office/drawing/2014/main" id="{398FB348-BA6A-47D5-8FFD-F1E3FB9D7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473575"/>
            <a:ext cx="10572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فيكون: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97" name="Rectangle 69">
            <a:hlinkClick r:id="rId41" action="ppaction://hlinksldjump"/>
            <a:extLst>
              <a:ext uri="{FF2B5EF4-FFF2-40B4-BE49-F238E27FC236}">
                <a16:creationId xmlns:a16="http://schemas.microsoft.com/office/drawing/2014/main" id="{74355E02-5934-4D01-B5BE-A1FA1D3A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6521450"/>
            <a:ext cx="1403350" cy="336550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37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737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30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30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nimBg="1"/>
      <p:bldP spid="73734" grpId="0"/>
      <p:bldP spid="73738" grpId="0"/>
      <p:bldP spid="73739" grpId="0"/>
      <p:bldP spid="73743" grpId="0"/>
      <p:bldP spid="73746" grpId="0"/>
      <p:bldP spid="73747" grpId="0"/>
      <p:bldP spid="73749" grpId="0"/>
      <p:bldP spid="73754" grpId="0"/>
      <p:bldP spid="73761" grpId="0"/>
      <p:bldP spid="73762" grpId="0"/>
      <p:bldP spid="73765" grpId="0"/>
      <p:bldP spid="73767" grpId="0"/>
      <p:bldP spid="737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2D0FBEDA-DAFA-4E0A-8EA9-E48C2C751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3136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 sz="2800"/>
              <a:t> </a:t>
            </a:r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   </a:t>
            </a:r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endParaRPr lang="ar-DZ" altLang="fr-FR" sz="2800"/>
          </a:p>
          <a:p>
            <a:pPr eaLnBrk="1" hangingPunct="1">
              <a:buFontTx/>
              <a:buNone/>
            </a:pPr>
            <a:r>
              <a:rPr lang="ar-DZ" altLang="fr-FR" sz="2800"/>
              <a:t>  </a:t>
            </a:r>
            <a:endParaRPr lang="fr-FR" altLang="fr-FR" sz="2800"/>
          </a:p>
        </p:txBody>
      </p:sp>
      <p:sp>
        <p:nvSpPr>
          <p:cNvPr id="74756" name="WordArt 4">
            <a:extLst>
              <a:ext uri="{FF2B5EF4-FFF2-40B4-BE49-F238E27FC236}">
                <a16:creationId xmlns:a16="http://schemas.microsoft.com/office/drawing/2014/main" id="{5273CFCB-BE59-4378-AF5C-F709D98580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4188" y="260350"/>
            <a:ext cx="4086225" cy="5762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3- التمثيل البياني لدالة خطية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056" name="Group 304">
            <a:extLst>
              <a:ext uri="{FF2B5EF4-FFF2-40B4-BE49-F238E27FC236}">
                <a16:creationId xmlns:a16="http://schemas.microsoft.com/office/drawing/2014/main" id="{58F8885C-4FF0-43EF-A958-5FB7277B65DB}"/>
              </a:ext>
            </a:extLst>
          </p:cNvPr>
          <p:cNvGraphicFramePr>
            <a:graphicFrameLocks noGrp="1"/>
          </p:cNvGraphicFramePr>
          <p:nvPr/>
        </p:nvGraphicFramePr>
        <p:xfrm>
          <a:off x="2195513" y="944563"/>
          <a:ext cx="6264275" cy="1008062"/>
        </p:xfrm>
        <a:graphic>
          <a:graphicData uri="http://schemas.openxmlformats.org/drawingml/2006/table">
            <a:tbl>
              <a:tblPr rtl="1"/>
              <a:tblGrid>
                <a:gridCol w="626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0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767" name="Rectangle 15">
            <a:extLst>
              <a:ext uri="{FF2B5EF4-FFF2-40B4-BE49-F238E27FC236}">
                <a16:creationId xmlns:a16="http://schemas.microsoft.com/office/drawing/2014/main" id="{C934BF4A-81B2-4052-AB1D-8C5C82158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1412875"/>
            <a:ext cx="1460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هو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768" name="Rectangle 16">
            <a:extLst>
              <a:ext uri="{FF2B5EF4-FFF2-40B4-BE49-F238E27FC236}">
                <a16:creationId xmlns:a16="http://schemas.microsoft.com/office/drawing/2014/main" id="{6EA19B65-ACEB-4A0D-ACB0-5321FAA7D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944563"/>
            <a:ext cx="3213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التمثيل البياني للدالة الخطية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769" name="Object 17">
            <a:extLst>
              <a:ext uri="{FF2B5EF4-FFF2-40B4-BE49-F238E27FC236}">
                <a16:creationId xmlns:a16="http://schemas.microsoft.com/office/drawing/2014/main" id="{D73176A0-CE11-42EA-82A8-0C8513F30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981075"/>
          <a:ext cx="7842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981075"/>
                        <a:ext cx="7842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0" name="Line 18">
            <a:extLst>
              <a:ext uri="{FF2B5EF4-FFF2-40B4-BE49-F238E27FC236}">
                <a16:creationId xmlns:a16="http://schemas.microsoft.com/office/drawing/2014/main" id="{B163E53E-373B-4CCB-99E1-6D4A4F54A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1196975"/>
            <a:ext cx="86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4771" name="Object 19">
            <a:extLst>
              <a:ext uri="{FF2B5EF4-FFF2-40B4-BE49-F238E27FC236}">
                <a16:creationId xmlns:a16="http://schemas.microsoft.com/office/drawing/2014/main" id="{7E154C6A-DAE3-4A79-8D1E-00CE8FEE7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1089025"/>
          <a:ext cx="63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5" imgW="63360" imgH="203040" progId="Equation.DSMT4">
                  <p:embed/>
                </p:oleObj>
              </mc:Choice>
              <mc:Fallback>
                <p:oleObj name="Equation" r:id="rId5" imgW="6336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089025"/>
                        <a:ext cx="63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2" name="Object 20">
            <a:extLst>
              <a:ext uri="{FF2B5EF4-FFF2-40B4-BE49-F238E27FC236}">
                <a16:creationId xmlns:a16="http://schemas.microsoft.com/office/drawing/2014/main" id="{AFE49CFB-ADE6-4875-BE86-6A1DE0F6F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944563"/>
          <a:ext cx="9366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7" imgW="203040" imgH="139680" progId="Equation.DSMT4">
                  <p:embed/>
                </p:oleObj>
              </mc:Choice>
              <mc:Fallback>
                <p:oleObj name="Equation" r:id="rId7" imgW="203040" imgH="1396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944563"/>
                        <a:ext cx="9366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3" name="Rectangle 21">
            <a:extLst>
              <a:ext uri="{FF2B5EF4-FFF2-40B4-BE49-F238E27FC236}">
                <a16:creationId xmlns:a16="http://schemas.microsoft.com/office/drawing/2014/main" id="{64CEF9A0-4621-4778-AA3B-777FBB21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4724400"/>
            <a:ext cx="14398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المبدأ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774" name="Rectangle 22">
            <a:extLst>
              <a:ext uri="{FF2B5EF4-FFF2-40B4-BE49-F238E27FC236}">
                <a16:creationId xmlns:a16="http://schemas.microsoft.com/office/drawing/2014/main" id="{CF18D245-C6AC-4C03-8144-F67705B4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1412875"/>
            <a:ext cx="20907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المعرف بالمعادلة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775" name="Object 23">
            <a:extLst>
              <a:ext uri="{FF2B5EF4-FFF2-40B4-BE49-F238E27FC236}">
                <a16:creationId xmlns:a16="http://schemas.microsoft.com/office/drawing/2014/main" id="{3E422FA7-30C6-4756-B61F-C8C994448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1484313"/>
          <a:ext cx="14605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9" imgW="469800" imgH="164880" progId="Equation.DSMT4">
                  <p:embed/>
                </p:oleObj>
              </mc:Choice>
              <mc:Fallback>
                <p:oleObj name="Equation" r:id="rId9" imgW="469800" imgH="1648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484313"/>
                        <a:ext cx="14605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7" name="Rectangle 25">
            <a:extLst>
              <a:ext uri="{FF2B5EF4-FFF2-40B4-BE49-F238E27FC236}">
                <a16:creationId xmlns:a16="http://schemas.microsoft.com/office/drawing/2014/main" id="{CFFE902A-348E-49ED-AFA6-7AFB9DBC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160463"/>
            <a:ext cx="438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780" name="WordArt 28">
            <a:extLst>
              <a:ext uri="{FF2B5EF4-FFF2-40B4-BE49-F238E27FC236}">
                <a16:creationId xmlns:a16="http://schemas.microsoft.com/office/drawing/2014/main" id="{93E1DF51-8164-4A16-A014-65B5E00CE3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01013" y="2097088"/>
            <a:ext cx="827087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ملاحظة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  <p:graphicFrame>
        <p:nvGraphicFramePr>
          <p:cNvPr id="75057" name="Group 305">
            <a:extLst>
              <a:ext uri="{FF2B5EF4-FFF2-40B4-BE49-F238E27FC236}">
                <a16:creationId xmlns:a16="http://schemas.microsoft.com/office/drawing/2014/main" id="{1AF5A706-9EDA-494A-99D2-9C28D4F61669}"/>
              </a:ext>
            </a:extLst>
          </p:cNvPr>
          <p:cNvGraphicFramePr>
            <a:graphicFrameLocks noGrp="1"/>
          </p:cNvGraphicFramePr>
          <p:nvPr/>
        </p:nvGraphicFramePr>
        <p:xfrm>
          <a:off x="0" y="2205038"/>
          <a:ext cx="7920038" cy="1439862"/>
        </p:xfrm>
        <a:graphic>
          <a:graphicData uri="http://schemas.openxmlformats.org/drawingml/2006/table">
            <a:tbl>
              <a:tblPr rtl="1"/>
              <a:tblGrid>
                <a:gridCol w="792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788" name="Rectangle 36">
            <a:extLst>
              <a:ext uri="{FF2B5EF4-FFF2-40B4-BE49-F238E27FC236}">
                <a16:creationId xmlns:a16="http://schemas.microsoft.com/office/drawing/2014/main" id="{894765A5-E62B-4178-A89F-800343B25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168525"/>
            <a:ext cx="49450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1/ التمثيل البياني لدالة خطية يشمل المبدأ .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790" name="Rectangle 38">
            <a:extLst>
              <a:ext uri="{FF2B5EF4-FFF2-40B4-BE49-F238E27FC236}">
                <a16:creationId xmlns:a16="http://schemas.microsoft.com/office/drawing/2014/main" id="{2D55ED2A-5C8D-406B-890E-03C097B1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3" y="2924175"/>
            <a:ext cx="80406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2/ لرسم هذا المستقيم يكفي تعيين نقطة واحدة منه ، تختلف عن  المبدأ.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797" name="WordArt 45">
            <a:extLst>
              <a:ext uri="{FF2B5EF4-FFF2-40B4-BE49-F238E27FC236}">
                <a16:creationId xmlns:a16="http://schemas.microsoft.com/office/drawing/2014/main" id="{6027F95E-2B88-46B3-91DB-9828551983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3213100"/>
            <a:ext cx="900112" cy="12303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مثال :</a:t>
            </a:r>
            <a:endParaRPr lang="fr-FR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74798" name="Rectangle 46">
            <a:extLst>
              <a:ext uri="{FF2B5EF4-FFF2-40B4-BE49-F238E27FC236}">
                <a16:creationId xmlns:a16="http://schemas.microsoft.com/office/drawing/2014/main" id="{94C26FAE-DB54-4CCC-90B0-060A5546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824288"/>
            <a:ext cx="15097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دالة خطية ،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799" name="Object 47">
            <a:extLst>
              <a:ext uri="{FF2B5EF4-FFF2-40B4-BE49-F238E27FC236}">
                <a16:creationId xmlns:a16="http://schemas.microsoft.com/office/drawing/2014/main" id="{9440F12F-375F-46DF-8C61-253BD72F7E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3789363"/>
          <a:ext cx="14049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11" imgW="647640" imgH="253800" progId="Equation.DSMT4">
                  <p:embed/>
                </p:oleObj>
              </mc:Choice>
              <mc:Fallback>
                <p:oleObj name="Equation" r:id="rId11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3789363"/>
                        <a:ext cx="14049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00" name="Rectangle 48">
            <a:extLst>
              <a:ext uri="{FF2B5EF4-FFF2-40B4-BE49-F238E27FC236}">
                <a16:creationId xmlns:a16="http://schemas.microsoft.com/office/drawing/2014/main" id="{10EA3725-A603-4D0E-ABCA-98FBF3B5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789363"/>
            <a:ext cx="1676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تمثيلها البياني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801" name="Object 49">
            <a:extLst>
              <a:ext uri="{FF2B5EF4-FFF2-40B4-BE49-F238E27FC236}">
                <a16:creationId xmlns:a16="http://schemas.microsoft.com/office/drawing/2014/main" id="{E7FEE715-8DBD-4F0C-9F49-163284D400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9588" y="4437063"/>
          <a:ext cx="1189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13" imgW="419040" imgH="164880" progId="Equation.DSMT4">
                  <p:embed/>
                </p:oleObj>
              </mc:Choice>
              <mc:Fallback>
                <p:oleObj name="Equation" r:id="rId13" imgW="419040" imgH="1648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437063"/>
                        <a:ext cx="11890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33" name="Rectangle 81">
            <a:extLst>
              <a:ext uri="{FF2B5EF4-FFF2-40B4-BE49-F238E27FC236}">
                <a16:creationId xmlns:a16="http://schemas.microsoft.com/office/drawing/2014/main" id="{41440377-CE40-4A33-ACC2-832F7F84D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365625"/>
            <a:ext cx="1116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843" name="Rectangle 91">
            <a:extLst>
              <a:ext uri="{FF2B5EF4-FFF2-40B4-BE49-F238E27FC236}">
                <a16:creationId xmlns:a16="http://schemas.microsoft.com/office/drawing/2014/main" id="{62E49305-0283-453B-9EC8-6F44F422B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5192713"/>
            <a:ext cx="27797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نعيين نقطة من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844" name="Rectangle 92">
            <a:extLst>
              <a:ext uri="{FF2B5EF4-FFF2-40B4-BE49-F238E27FC236}">
                <a16:creationId xmlns:a16="http://schemas.microsoft.com/office/drawing/2014/main" id="{DCF04DA1-A9DD-4F15-86F9-365E8CC6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400550"/>
            <a:ext cx="2090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المعرف بالمعادلة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845" name="Object 93">
            <a:extLst>
              <a:ext uri="{FF2B5EF4-FFF2-40B4-BE49-F238E27FC236}">
                <a16:creationId xmlns:a16="http://schemas.microsoft.com/office/drawing/2014/main" id="{F9335517-A4C5-4C7A-87D4-D888448E30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1725" y="4365625"/>
          <a:ext cx="6477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15" imgW="266400" imgH="253800" progId="Equation.DSMT4">
                  <p:embed/>
                </p:oleObj>
              </mc:Choice>
              <mc:Fallback>
                <p:oleObj name="Equation" r:id="rId15" imgW="266400" imgH="2538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365625"/>
                        <a:ext cx="6477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46" name="Rectangle 94">
            <a:extLst>
              <a:ext uri="{FF2B5EF4-FFF2-40B4-BE49-F238E27FC236}">
                <a16:creationId xmlns:a16="http://schemas.microsoft.com/office/drawing/2014/main" id="{16316A90-C4CB-4BE9-9A47-85AA9E7BE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4400550"/>
            <a:ext cx="1371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الذي يشمل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847" name="Object 95">
            <a:extLst>
              <a:ext uri="{FF2B5EF4-FFF2-40B4-BE49-F238E27FC236}">
                <a16:creationId xmlns:a16="http://schemas.microsoft.com/office/drawing/2014/main" id="{1A6DCCB1-CF4B-4F6D-AA00-5B7A67564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3913" y="5192713"/>
          <a:ext cx="5397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17" imgW="266400" imgH="253800" progId="Equation.DSMT4">
                  <p:embed/>
                </p:oleObj>
              </mc:Choice>
              <mc:Fallback>
                <p:oleObj name="Equation" r:id="rId17" imgW="266400" imgH="2538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5192713"/>
                        <a:ext cx="5397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48" name="Rectangle 96">
            <a:extLst>
              <a:ext uri="{FF2B5EF4-FFF2-40B4-BE49-F238E27FC236}">
                <a16:creationId xmlns:a16="http://schemas.microsoft.com/office/drawing/2014/main" id="{2C785715-422E-4804-BFAF-57F7F15E0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5265738"/>
            <a:ext cx="2335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تختلف عن  المبدأ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849" name="Object 97">
            <a:extLst>
              <a:ext uri="{FF2B5EF4-FFF2-40B4-BE49-F238E27FC236}">
                <a16:creationId xmlns:a16="http://schemas.microsoft.com/office/drawing/2014/main" id="{F645C35B-8172-47EA-BEC6-C3800C2396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900" y="5697538"/>
          <a:ext cx="1039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19" imgW="380880" imgH="164880" progId="Equation.DSMT4">
                  <p:embed/>
                </p:oleObj>
              </mc:Choice>
              <mc:Fallback>
                <p:oleObj name="Equation" r:id="rId19" imgW="380880" imgH="1648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5697538"/>
                        <a:ext cx="10398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0" name="Rectangle 98">
            <a:extLst>
              <a:ext uri="{FF2B5EF4-FFF2-40B4-BE49-F238E27FC236}">
                <a16:creationId xmlns:a16="http://schemas.microsoft.com/office/drawing/2014/main" id="{8614B3C7-53EA-491E-BECD-088562E0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624513"/>
            <a:ext cx="957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إذا كان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851" name="Rectangle 99">
            <a:extLst>
              <a:ext uri="{FF2B5EF4-FFF2-40B4-BE49-F238E27FC236}">
                <a16:creationId xmlns:a16="http://schemas.microsoft.com/office/drawing/2014/main" id="{80C85328-A215-4512-9F00-72A27C7C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5661025"/>
            <a:ext cx="857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،فإن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852" name="Object 100">
            <a:extLst>
              <a:ext uri="{FF2B5EF4-FFF2-40B4-BE49-F238E27FC236}">
                <a16:creationId xmlns:a16="http://schemas.microsoft.com/office/drawing/2014/main" id="{8CB1D9D2-8C1B-4903-9C38-6607D3136E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5697538"/>
          <a:ext cx="1260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21" imgW="596880" imgH="253800" progId="Equation.DSMT4">
                  <p:embed/>
                </p:oleObj>
              </mc:Choice>
              <mc:Fallback>
                <p:oleObj name="Equation" r:id="rId21" imgW="596880" imgH="25380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5697538"/>
                        <a:ext cx="12604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3" name="Rectangle 101">
            <a:extLst>
              <a:ext uri="{FF2B5EF4-FFF2-40B4-BE49-F238E27FC236}">
                <a16:creationId xmlns:a16="http://schemas.microsoft.com/office/drawing/2014/main" id="{6647E3AB-AC3D-41FC-A702-1E959ADD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6096000"/>
            <a:ext cx="14859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 النقطة</a:t>
            </a: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132" name="Object 102">
            <a:extLst>
              <a:ext uri="{FF2B5EF4-FFF2-40B4-BE49-F238E27FC236}">
                <a16:creationId xmlns:a16="http://schemas.microsoft.com/office/drawing/2014/main" id="{AC099CA4-2425-4BDE-B726-C78300D01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23" imgW="914400" imgH="198720" progId="Equation.DSMT4">
                  <p:embed/>
                </p:oleObj>
              </mc:Choice>
              <mc:Fallback>
                <p:oleObj name="Equation" r:id="rId23" imgW="914400" imgH="19872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5" name="Rectangle 103">
            <a:extLst>
              <a:ext uri="{FF2B5EF4-FFF2-40B4-BE49-F238E27FC236}">
                <a16:creationId xmlns:a16="http://schemas.microsoft.com/office/drawing/2014/main" id="{BF0BC277-2285-440D-91F4-1C1B057A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6148388"/>
            <a:ext cx="18367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A(2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 ; 2)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4856" name="Rectangle 104">
            <a:extLst>
              <a:ext uri="{FF2B5EF4-FFF2-40B4-BE49-F238E27FC236}">
                <a16:creationId xmlns:a16="http://schemas.microsoft.com/office/drawing/2014/main" id="{2B895167-30EA-4C44-8D78-0C86F876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6200775"/>
            <a:ext cx="147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4857" name="Object 105">
            <a:extLst>
              <a:ext uri="{FF2B5EF4-FFF2-40B4-BE49-F238E27FC236}">
                <a16:creationId xmlns:a16="http://schemas.microsoft.com/office/drawing/2014/main" id="{13B60CAF-9380-41DB-A567-85F12A42E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6275388"/>
          <a:ext cx="6111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25" imgW="266400" imgH="253800" progId="Equation.DSMT4">
                  <p:embed/>
                </p:oleObj>
              </mc:Choice>
              <mc:Fallback>
                <p:oleObj name="Equation" r:id="rId25" imgW="266400" imgH="2538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6275388"/>
                        <a:ext cx="6111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8" name="Rectangle 106">
            <a:extLst>
              <a:ext uri="{FF2B5EF4-FFF2-40B4-BE49-F238E27FC236}">
                <a16:creationId xmlns:a16="http://schemas.microsoft.com/office/drawing/2014/main" id="{20AEA074-BD76-4C2C-A0C5-76872AF65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984875"/>
            <a:ext cx="438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238">
            <a:extLst>
              <a:ext uri="{FF2B5EF4-FFF2-40B4-BE49-F238E27FC236}">
                <a16:creationId xmlns:a16="http://schemas.microsoft.com/office/drawing/2014/main" id="{65D70BBB-66C1-45E6-ADA0-0A332A8622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936625" y="3249613"/>
            <a:ext cx="4535488" cy="3968750"/>
            <a:chOff x="2733" y="345"/>
            <a:chExt cx="7200" cy="4800"/>
          </a:xfrm>
        </p:grpSpPr>
        <p:sp>
          <p:nvSpPr>
            <p:cNvPr id="5187" name="AutoShape 239">
              <a:extLst>
                <a:ext uri="{FF2B5EF4-FFF2-40B4-BE49-F238E27FC236}">
                  <a16:creationId xmlns:a16="http://schemas.microsoft.com/office/drawing/2014/main" id="{87902794-8FE0-43B7-A609-D5E0780BE2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345"/>
              <a:ext cx="7200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88" name="Rectangle 240">
              <a:extLst>
                <a:ext uri="{FF2B5EF4-FFF2-40B4-BE49-F238E27FC236}">
                  <a16:creationId xmlns:a16="http://schemas.microsoft.com/office/drawing/2014/main" id="{D8BA0E28-FCFE-4C0C-8E97-0CA1785F3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1145"/>
              <a:ext cx="4696" cy="3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5189" name="Line 241">
              <a:extLst>
                <a:ext uri="{FF2B5EF4-FFF2-40B4-BE49-F238E27FC236}">
                  <a16:creationId xmlns:a16="http://schemas.microsoft.com/office/drawing/2014/main" id="{996A5372-F3C5-4FE7-B351-164D05913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0" name="Line 242">
              <a:extLst>
                <a:ext uri="{FF2B5EF4-FFF2-40B4-BE49-F238E27FC236}">
                  <a16:creationId xmlns:a16="http://schemas.microsoft.com/office/drawing/2014/main" id="{B2EF6C50-C0FF-4B7B-9014-EC199BD3A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1" name="Line 243">
              <a:extLst>
                <a:ext uri="{FF2B5EF4-FFF2-40B4-BE49-F238E27FC236}">
                  <a16:creationId xmlns:a16="http://schemas.microsoft.com/office/drawing/2014/main" id="{409D4E6B-3829-4E2A-BB5C-1146984CE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2" name="Line 244">
              <a:extLst>
                <a:ext uri="{FF2B5EF4-FFF2-40B4-BE49-F238E27FC236}">
                  <a16:creationId xmlns:a16="http://schemas.microsoft.com/office/drawing/2014/main" id="{D30E3828-6266-40EE-A581-2A84C6125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3" name="Line 245">
              <a:extLst>
                <a:ext uri="{FF2B5EF4-FFF2-40B4-BE49-F238E27FC236}">
                  <a16:creationId xmlns:a16="http://schemas.microsoft.com/office/drawing/2014/main" id="{AC7EB2A1-943D-42DE-97AC-28F96F3E7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4" name="Line 246">
              <a:extLst>
                <a:ext uri="{FF2B5EF4-FFF2-40B4-BE49-F238E27FC236}">
                  <a16:creationId xmlns:a16="http://schemas.microsoft.com/office/drawing/2014/main" id="{2FFC1AE7-3E78-4CC7-9980-C7F17CF73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2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5" name="Line 247">
              <a:extLst>
                <a:ext uri="{FF2B5EF4-FFF2-40B4-BE49-F238E27FC236}">
                  <a16:creationId xmlns:a16="http://schemas.microsoft.com/office/drawing/2014/main" id="{582166DC-F460-4A9D-BD01-898BFECF8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1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6" name="Line 248">
              <a:extLst>
                <a:ext uri="{FF2B5EF4-FFF2-40B4-BE49-F238E27FC236}">
                  <a16:creationId xmlns:a16="http://schemas.microsoft.com/office/drawing/2014/main" id="{8D0CA3C8-39D5-4743-BF06-9D5D4A96B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1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7" name="Line 249">
              <a:extLst>
                <a:ext uri="{FF2B5EF4-FFF2-40B4-BE49-F238E27FC236}">
                  <a16:creationId xmlns:a16="http://schemas.microsoft.com/office/drawing/2014/main" id="{B75BCF7E-AECE-40ED-A7E5-B94E51666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30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8" name="Line 250">
              <a:extLst>
                <a:ext uri="{FF2B5EF4-FFF2-40B4-BE49-F238E27FC236}">
                  <a16:creationId xmlns:a16="http://schemas.microsoft.com/office/drawing/2014/main" id="{35F3E50E-FDAA-4C06-BD45-F82E6F620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1628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9" name="Line 251">
              <a:extLst>
                <a:ext uri="{FF2B5EF4-FFF2-40B4-BE49-F238E27FC236}">
                  <a16:creationId xmlns:a16="http://schemas.microsoft.com/office/drawing/2014/main" id="{D8B5580B-7E07-4C81-9AAA-452CBF0B6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10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0" name="Line 252">
              <a:extLst>
                <a:ext uri="{FF2B5EF4-FFF2-40B4-BE49-F238E27FC236}">
                  <a16:creationId xmlns:a16="http://schemas.microsoft.com/office/drawing/2014/main" id="{223E269D-E2DF-44B6-820D-4156D12DA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58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1" name="Line 253">
              <a:extLst>
                <a:ext uri="{FF2B5EF4-FFF2-40B4-BE49-F238E27FC236}">
                  <a16:creationId xmlns:a16="http://schemas.microsoft.com/office/drawing/2014/main" id="{CD62A8E6-BB1C-4B9B-BC5C-9BE2EBB7E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06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2" name="Line 254">
              <a:extLst>
                <a:ext uri="{FF2B5EF4-FFF2-40B4-BE49-F238E27FC236}">
                  <a16:creationId xmlns:a16="http://schemas.microsoft.com/office/drawing/2014/main" id="{0AF865F5-9C22-45B6-B0F2-FFF19C00D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54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3" name="Line 255">
              <a:extLst>
                <a:ext uri="{FF2B5EF4-FFF2-40B4-BE49-F238E27FC236}">
                  <a16:creationId xmlns:a16="http://schemas.microsoft.com/office/drawing/2014/main" id="{25845FCA-C9ED-4B98-A8E2-2CC4DA578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402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4" name="Line 256">
              <a:extLst>
                <a:ext uri="{FF2B5EF4-FFF2-40B4-BE49-F238E27FC236}">
                  <a16:creationId xmlns:a16="http://schemas.microsoft.com/office/drawing/2014/main" id="{CFAC4864-CCBD-4DB1-AE0D-4750F1FA6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585"/>
              <a:ext cx="469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5" name="Line 257">
              <a:extLst>
                <a:ext uri="{FF2B5EF4-FFF2-40B4-BE49-F238E27FC236}">
                  <a16:creationId xmlns:a16="http://schemas.microsoft.com/office/drawing/2014/main" id="{C4A15B4D-5D1B-4A37-A6B9-625C747C3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1145"/>
              <a:ext cx="0" cy="33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6" name="Line 258">
              <a:extLst>
                <a:ext uri="{FF2B5EF4-FFF2-40B4-BE49-F238E27FC236}">
                  <a16:creationId xmlns:a16="http://schemas.microsoft.com/office/drawing/2014/main" id="{ECB10843-B6E4-480E-9E43-042CA7232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2585"/>
              <a:ext cx="4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07" name="Line 259">
              <a:extLst>
                <a:ext uri="{FF2B5EF4-FFF2-40B4-BE49-F238E27FC236}">
                  <a16:creationId xmlns:a16="http://schemas.microsoft.com/office/drawing/2014/main" id="{3E801C66-82A6-4644-BB76-E7F42E879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2" y="2108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75012" name="Object 260">
            <a:extLst>
              <a:ext uri="{FF2B5EF4-FFF2-40B4-BE49-F238E27FC236}">
                <a16:creationId xmlns:a16="http://schemas.microsoft.com/office/drawing/2014/main" id="{69E80DBF-490D-491E-A3EF-CFFA74C763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976813"/>
          <a:ext cx="2698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0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976813"/>
                        <a:ext cx="269875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13" name="Object 261">
            <a:extLst>
              <a:ext uri="{FF2B5EF4-FFF2-40B4-BE49-F238E27FC236}">
                <a16:creationId xmlns:a16="http://schemas.microsoft.com/office/drawing/2014/main" id="{0D3439A5-435D-4690-A95D-743F05C38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5157788"/>
          <a:ext cx="2651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0" name="Object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157788"/>
                        <a:ext cx="26511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14" name="Object 262">
            <a:extLst>
              <a:ext uri="{FF2B5EF4-FFF2-40B4-BE49-F238E27FC236}">
                <a16:creationId xmlns:a16="http://schemas.microsoft.com/office/drawing/2014/main" id="{8DCE6C48-0112-4038-BBC3-0094B7E97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4616450"/>
          <a:ext cx="276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31" imgW="139680" imgH="177480" progId="Equation.DSMT4">
                  <p:embed/>
                </p:oleObj>
              </mc:Choice>
              <mc:Fallback>
                <p:oleObj name="Equation" r:id="rId31" imgW="139680" imgH="177480" progId="Equation.DSMT4">
                  <p:embed/>
                  <p:pic>
                    <p:nvPicPr>
                      <p:cNvPr id="0" name="Object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616450"/>
                        <a:ext cx="2762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15" name="Object 263">
            <a:extLst>
              <a:ext uri="{FF2B5EF4-FFF2-40B4-BE49-F238E27FC236}">
                <a16:creationId xmlns:a16="http://schemas.microsoft.com/office/drawing/2014/main" id="{637C217D-1A95-421E-B8B3-1F8586FE7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5121275"/>
          <a:ext cx="2936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33" imgW="152280" imgH="126720" progId="Equation.DSMT4">
                  <p:embed/>
                </p:oleObj>
              </mc:Choice>
              <mc:Fallback>
                <p:oleObj name="Equation" r:id="rId33" imgW="152280" imgH="126720" progId="Equation.DSMT4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5121275"/>
                        <a:ext cx="293687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16" name="Object 264">
            <a:extLst>
              <a:ext uri="{FF2B5EF4-FFF2-40B4-BE49-F238E27FC236}">
                <a16:creationId xmlns:a16="http://schemas.microsoft.com/office/drawing/2014/main" id="{0BA44C5D-0872-4B07-8D97-A2D032128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21275"/>
          <a:ext cx="2508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35" imgW="177480" imgH="164880" progId="Equation.DSMT4">
                  <p:embed/>
                </p:oleObj>
              </mc:Choice>
              <mc:Fallback>
                <p:oleObj name="Equation" r:id="rId35" imgW="177480" imgH="164880" progId="Equation.DSMT4">
                  <p:embed/>
                  <p:pic>
                    <p:nvPicPr>
                      <p:cNvPr id="0" name="Object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21275"/>
                        <a:ext cx="2508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17" name="Object 265">
            <a:extLst>
              <a:ext uri="{FF2B5EF4-FFF2-40B4-BE49-F238E27FC236}">
                <a16:creationId xmlns:a16="http://schemas.microsoft.com/office/drawing/2014/main" id="{32502E28-A7CD-4C57-81BA-0E5AA42E6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3963" y="3860800"/>
          <a:ext cx="263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37" imgW="164880" imgH="164880" progId="Equation.DSMT4">
                  <p:embed/>
                </p:oleObj>
              </mc:Choice>
              <mc:Fallback>
                <p:oleObj name="Equation" r:id="rId37" imgW="164880" imgH="164880" progId="Equation.DSMT4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3860800"/>
                        <a:ext cx="2635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18" name="Object 266">
            <a:extLst>
              <a:ext uri="{FF2B5EF4-FFF2-40B4-BE49-F238E27FC236}">
                <a16:creationId xmlns:a16="http://schemas.microsoft.com/office/drawing/2014/main" id="{96F13985-CFDB-4C00-A2E8-ADF6CA4D5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6237288"/>
          <a:ext cx="3397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39" imgW="190440" imgH="203040" progId="Equation.DSMT4">
                  <p:embed/>
                </p:oleObj>
              </mc:Choice>
              <mc:Fallback>
                <p:oleObj name="Equation" r:id="rId39" imgW="190440" imgH="203040" progId="Equation.DSMT4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6237288"/>
                        <a:ext cx="3397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019" name="Line 267">
            <a:extLst>
              <a:ext uri="{FF2B5EF4-FFF2-40B4-BE49-F238E27FC236}">
                <a16:creationId xmlns:a16="http://schemas.microsoft.com/office/drawing/2014/main" id="{9FC7FF46-C730-49FC-9AD6-117CFFD185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" y="3644900"/>
            <a:ext cx="1981200" cy="270033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5022" name="Object 270">
            <a:extLst>
              <a:ext uri="{FF2B5EF4-FFF2-40B4-BE49-F238E27FC236}">
                <a16:creationId xmlns:a16="http://schemas.microsoft.com/office/drawing/2014/main" id="{CBD11489-CC64-4BE8-B65E-9D15084A3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41497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41" imgW="139680" imgH="139680" progId="Equation.DSMT4">
                  <p:embed/>
                </p:oleObj>
              </mc:Choice>
              <mc:Fallback>
                <p:oleObj name="Equation" r:id="rId41" imgW="139680" imgH="139680" progId="Equation.DSMT4">
                  <p:embed/>
                  <p:pic>
                    <p:nvPicPr>
                      <p:cNvPr id="0" name="Object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14972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23" name="Object 271">
            <a:extLst>
              <a:ext uri="{FF2B5EF4-FFF2-40B4-BE49-F238E27FC236}">
                <a16:creationId xmlns:a16="http://schemas.microsoft.com/office/drawing/2014/main" id="{13AA936A-1ED0-4023-88C5-C60BDAC43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4076700"/>
          <a:ext cx="3000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43" imgW="164880" imgH="164880" progId="Equation.DSMT4">
                  <p:embed/>
                </p:oleObj>
              </mc:Choice>
              <mc:Fallback>
                <p:oleObj name="Equation" r:id="rId43" imgW="164880" imgH="164880" progId="Equation.DSMT4">
                  <p:embed/>
                  <p:pic>
                    <p:nvPicPr>
                      <p:cNvPr id="0" name="Object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4076700"/>
                        <a:ext cx="30003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024" name="Line 272">
            <a:extLst>
              <a:ext uri="{FF2B5EF4-FFF2-40B4-BE49-F238E27FC236}">
                <a16:creationId xmlns:a16="http://schemas.microsoft.com/office/drawing/2014/main" id="{60948F97-E8B9-4682-A1E7-315B39F5E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257675"/>
            <a:ext cx="0" cy="8636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5025" name="Line 273">
            <a:extLst>
              <a:ext uri="{FF2B5EF4-FFF2-40B4-BE49-F238E27FC236}">
                <a16:creationId xmlns:a16="http://schemas.microsoft.com/office/drawing/2014/main" id="{AE55A6AC-27BD-48DA-BCF2-3CC7C3961E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6375" y="4292600"/>
            <a:ext cx="53975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5026" name="Object 274">
            <a:extLst>
              <a:ext uri="{FF2B5EF4-FFF2-40B4-BE49-F238E27FC236}">
                <a16:creationId xmlns:a16="http://schemas.microsoft.com/office/drawing/2014/main" id="{C19998E9-23B4-4DF1-AD45-B3B70AF83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5157788"/>
          <a:ext cx="182563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45" imgW="126720" imgH="164880" progId="Equation.DSMT4">
                  <p:embed/>
                </p:oleObj>
              </mc:Choice>
              <mc:Fallback>
                <p:oleObj name="Equation" r:id="rId45" imgW="126720" imgH="164880" progId="Equation.DSMT4">
                  <p:embed/>
                  <p:pic>
                    <p:nvPicPr>
                      <p:cNvPr id="0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157788"/>
                        <a:ext cx="182563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27" name="Object 275">
            <a:extLst>
              <a:ext uri="{FF2B5EF4-FFF2-40B4-BE49-F238E27FC236}">
                <a16:creationId xmlns:a16="http://schemas.microsoft.com/office/drawing/2014/main" id="{6463FA26-8705-42EE-B018-32345554F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184650"/>
          <a:ext cx="16668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47" imgW="126720" imgH="164880" progId="Equation.DSMT4">
                  <p:embed/>
                </p:oleObj>
              </mc:Choice>
              <mc:Fallback>
                <p:oleObj name="Equation" r:id="rId47" imgW="126720" imgH="164880" progId="Equation.DSMT4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84650"/>
                        <a:ext cx="166688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28" name="Object 276">
            <a:extLst>
              <a:ext uri="{FF2B5EF4-FFF2-40B4-BE49-F238E27FC236}">
                <a16:creationId xmlns:a16="http://schemas.microsoft.com/office/drawing/2014/main" id="{E8EF7B36-DEC8-4D16-946F-716940B6EE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842000"/>
          <a:ext cx="4953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49" imgW="266400" imgH="253800" progId="Equation.DSMT4">
                  <p:embed/>
                </p:oleObj>
              </mc:Choice>
              <mc:Fallback>
                <p:oleObj name="Equation" r:id="rId49" imgW="266400" imgH="253800" progId="Equation.DSMT4">
                  <p:embed/>
                  <p:pic>
                    <p:nvPicPr>
                      <p:cNvPr id="0" name="Object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42000"/>
                        <a:ext cx="4953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47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74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7" dur="2000"/>
                                        <p:tgtEl>
                                          <p:spTgt spid="7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74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7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7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7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7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7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3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3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7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7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7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7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7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7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7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7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7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7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7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3000" fill="hold"/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0" fill="hold"/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000" fill="hold"/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0" fill="hold"/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3000" fill="hold"/>
                                        <p:tgtEl>
                                          <p:spTgt spid="7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000" fill="hold"/>
                                        <p:tgtEl>
                                          <p:spTgt spid="7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0" fill="hold"/>
                                        <p:tgtEl>
                                          <p:spTgt spid="7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0" fill="hold"/>
                                        <p:tgtEl>
                                          <p:spTgt spid="7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7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7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3000" fill="hold"/>
                                        <p:tgtEl>
                                          <p:spTgt spid="75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000" fill="hold"/>
                                        <p:tgtEl>
                                          <p:spTgt spid="75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3000" fill="hold"/>
                                        <p:tgtEl>
                                          <p:spTgt spid="7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0" fill="hold"/>
                                        <p:tgtEl>
                                          <p:spTgt spid="75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0" fill="hold"/>
                                        <p:tgtEl>
                                          <p:spTgt spid="75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0" fill="hold"/>
                                        <p:tgtEl>
                                          <p:spTgt spid="75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0" fill="hold"/>
                                        <p:tgtEl>
                                          <p:spTgt spid="7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0" fill="hold"/>
                                        <p:tgtEl>
                                          <p:spTgt spid="7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3000" fill="hold"/>
                                        <p:tgtEl>
                                          <p:spTgt spid="75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0" fill="hold"/>
                                        <p:tgtEl>
                                          <p:spTgt spid="75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7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7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6" dur="1" fill="hold"/>
                                        <p:tgtEl>
                                          <p:spTgt spid="750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3000" fill="hold"/>
                                        <p:tgtEl>
                                          <p:spTgt spid="7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0" fill="hold"/>
                                        <p:tgtEl>
                                          <p:spTgt spid="7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3" dur="1" fill="hold"/>
                                        <p:tgtEl>
                                          <p:spTgt spid="75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3000" fill="hold"/>
                                        <p:tgtEl>
                                          <p:spTgt spid="7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000" fill="hold"/>
                                        <p:tgtEl>
                                          <p:spTgt spid="7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7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7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7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7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7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0" fill="hold"/>
                                        <p:tgtEl>
                                          <p:spTgt spid="7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2000" fill="hold"/>
                                        <p:tgtEl>
                                          <p:spTgt spid="7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7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3000" fill="hold"/>
                                        <p:tgtEl>
                                          <p:spTgt spid="7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000" fill="hold"/>
                                        <p:tgtEl>
                                          <p:spTgt spid="7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0" fill="hold"/>
                                        <p:tgtEl>
                                          <p:spTgt spid="7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000" fill="hold"/>
                                        <p:tgtEl>
                                          <p:spTgt spid="7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4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4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nimBg="1"/>
      <p:bldP spid="74767" grpId="0"/>
      <p:bldP spid="74768" grpId="0"/>
      <p:bldP spid="74773" grpId="0"/>
      <p:bldP spid="74774" grpId="0"/>
      <p:bldP spid="74777" grpId="0"/>
      <p:bldP spid="74788" grpId="0"/>
      <p:bldP spid="74790" grpId="0"/>
      <p:bldP spid="74798" grpId="0"/>
      <p:bldP spid="74800" grpId="0"/>
      <p:bldP spid="74833" grpId="0"/>
      <p:bldP spid="74843" grpId="0"/>
      <p:bldP spid="74844" grpId="0"/>
      <p:bldP spid="74846" grpId="0"/>
      <p:bldP spid="74848" grpId="0"/>
      <p:bldP spid="74850" grpId="0"/>
      <p:bldP spid="74851" grpId="0"/>
      <p:bldP spid="74853" grpId="0"/>
      <p:bldP spid="74855" grpId="0"/>
      <p:bldP spid="748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>
            <a:extLst>
              <a:ext uri="{FF2B5EF4-FFF2-40B4-BE49-F238E27FC236}">
                <a16:creationId xmlns:a16="http://schemas.microsoft.com/office/drawing/2014/main" id="{D53B7BC3-FBC7-4807-BE6F-AFE640173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>
              <a:alpha val="63921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</a:t>
            </a:r>
          </a:p>
          <a:p>
            <a:pPr eaLnBrk="1" hangingPunct="1">
              <a:buFontTx/>
              <a:buNone/>
            </a:pPr>
            <a:r>
              <a:rPr lang="ar-DZ" altLang="fr-FR"/>
              <a:t>                          </a:t>
            </a:r>
            <a:endParaRPr lang="fr-FR" altLang="fr-FR"/>
          </a:p>
        </p:txBody>
      </p:sp>
      <p:sp>
        <p:nvSpPr>
          <p:cNvPr id="75780" name="WordArt 4">
            <a:extLst>
              <a:ext uri="{FF2B5EF4-FFF2-40B4-BE49-F238E27FC236}">
                <a16:creationId xmlns:a16="http://schemas.microsoft.com/office/drawing/2014/main" id="{41C04B57-1863-45DE-A93C-27E698F665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0"/>
            <a:ext cx="4086225" cy="5762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4- التمثيل البياني لدالة تآلفية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841" name="Group 65">
            <a:extLst>
              <a:ext uri="{FF2B5EF4-FFF2-40B4-BE49-F238E27FC236}">
                <a16:creationId xmlns:a16="http://schemas.microsoft.com/office/drawing/2014/main" id="{124E0047-7EA6-49F2-BB31-98B6B6FAAC60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765175"/>
          <a:ext cx="8426450" cy="1727200"/>
        </p:xfrm>
        <a:graphic>
          <a:graphicData uri="http://schemas.openxmlformats.org/drawingml/2006/table">
            <a:tbl>
              <a:tblPr rtl="1"/>
              <a:tblGrid>
                <a:gridCol w="84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796" name="Rectangle 20">
            <a:extLst>
              <a:ext uri="{FF2B5EF4-FFF2-40B4-BE49-F238E27FC236}">
                <a16:creationId xmlns:a16="http://schemas.microsoft.com/office/drawing/2014/main" id="{BF5E4D2D-11CF-4C8F-819B-68580630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728663"/>
            <a:ext cx="3152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التمثيل البياني للدالة التآلفية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797" name="Object 21">
            <a:extLst>
              <a:ext uri="{FF2B5EF4-FFF2-40B4-BE49-F238E27FC236}">
                <a16:creationId xmlns:a16="http://schemas.microsoft.com/office/drawing/2014/main" id="{8A1A09FF-206D-46D9-813A-94B58F109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728663"/>
          <a:ext cx="7493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728663"/>
                        <a:ext cx="7493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8" name="Line 22">
            <a:extLst>
              <a:ext uri="{FF2B5EF4-FFF2-40B4-BE49-F238E27FC236}">
                <a16:creationId xmlns:a16="http://schemas.microsoft.com/office/drawing/2014/main" id="{47F43ED1-FAF9-438E-BD5A-89EC0C1BD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425" y="981075"/>
            <a:ext cx="7191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5799" name="Object 23">
            <a:extLst>
              <a:ext uri="{FF2B5EF4-FFF2-40B4-BE49-F238E27FC236}">
                <a16:creationId xmlns:a16="http://schemas.microsoft.com/office/drawing/2014/main" id="{4456853E-1630-43DA-9E47-BBF48586DD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873125"/>
          <a:ext cx="63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5" imgW="63360" imgH="203040" progId="Equation.DSMT4">
                  <p:embed/>
                </p:oleObj>
              </mc:Choice>
              <mc:Fallback>
                <p:oleObj name="Equation" r:id="rId5" imgW="6336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873125"/>
                        <a:ext cx="63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4">
            <a:extLst>
              <a:ext uri="{FF2B5EF4-FFF2-40B4-BE49-F238E27FC236}">
                <a16:creationId xmlns:a16="http://schemas.microsoft.com/office/drawing/2014/main" id="{CFF60DF2-0E08-4B39-AA9D-B3613F2D8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765175"/>
          <a:ext cx="10795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765175"/>
                        <a:ext cx="10795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1" name="Rectangle 25">
            <a:extLst>
              <a:ext uri="{FF2B5EF4-FFF2-40B4-BE49-F238E27FC236}">
                <a16:creationId xmlns:a16="http://schemas.microsoft.com/office/drawing/2014/main" id="{5938A131-ABED-4BC2-BFBC-C46C0BAA9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728663"/>
            <a:ext cx="1460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هو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2" name="Rectangle 26">
            <a:extLst>
              <a:ext uri="{FF2B5EF4-FFF2-40B4-BE49-F238E27FC236}">
                <a16:creationId xmlns:a16="http://schemas.microsoft.com/office/drawing/2014/main" id="{88DFEFA9-2441-4F7B-AA36-5DDC8616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1196975"/>
            <a:ext cx="20907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المعرف بالمعادلة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803" name="Object 27">
            <a:extLst>
              <a:ext uri="{FF2B5EF4-FFF2-40B4-BE49-F238E27FC236}">
                <a16:creationId xmlns:a16="http://schemas.microsoft.com/office/drawing/2014/main" id="{6A940B32-8206-47D2-AFD6-7D6440BA7E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160463"/>
          <a:ext cx="18351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0463"/>
                        <a:ext cx="18351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5" name="Rectangle 29">
            <a:extLst>
              <a:ext uri="{FF2B5EF4-FFF2-40B4-BE49-F238E27FC236}">
                <a16:creationId xmlns:a16="http://schemas.microsoft.com/office/drawing/2014/main" id="{E6779138-B823-45A6-A91E-9B2CA606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052513"/>
            <a:ext cx="2968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08" name="Rectangle 32">
            <a:extLst>
              <a:ext uri="{FF2B5EF4-FFF2-40B4-BE49-F238E27FC236}">
                <a16:creationId xmlns:a16="http://schemas.microsoft.com/office/drawing/2014/main" id="{FE654640-EF56-48AE-8869-75FB8B5B7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268413"/>
            <a:ext cx="105568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يسمى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809" name="Object 33">
            <a:extLst>
              <a:ext uri="{FF2B5EF4-FFF2-40B4-BE49-F238E27FC236}">
                <a16:creationId xmlns:a16="http://schemas.microsoft.com/office/drawing/2014/main" id="{3ADC0FB0-9B51-4A04-A097-0A75E399E8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1592263"/>
          <a:ext cx="3349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592263"/>
                        <a:ext cx="3349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0" name="Rectangle 34">
            <a:extLst>
              <a:ext uri="{FF2B5EF4-FFF2-40B4-BE49-F238E27FC236}">
                <a16:creationId xmlns:a16="http://schemas.microsoft.com/office/drawing/2014/main" id="{2757DB5E-47A9-48F9-B08D-E6F660DF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1449388"/>
            <a:ext cx="3149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توجيه المستقيم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11" name="Rectangle 35">
            <a:extLst>
              <a:ext uri="{FF2B5EF4-FFF2-40B4-BE49-F238E27FC236}">
                <a16:creationId xmlns:a16="http://schemas.microsoft.com/office/drawing/2014/main" id="{BB1B7E37-C3E3-43E9-B19F-830EC316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1665288"/>
            <a:ext cx="12160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يسمى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812" name="Object 36">
            <a:extLst>
              <a:ext uri="{FF2B5EF4-FFF2-40B4-BE49-F238E27FC236}">
                <a16:creationId xmlns:a16="http://schemas.microsoft.com/office/drawing/2014/main" id="{A012FCDA-B330-4D81-B815-557F13D7C5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881188"/>
          <a:ext cx="2667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881188"/>
                        <a:ext cx="2667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3" name="Rectangle 37">
            <a:extLst>
              <a:ext uri="{FF2B5EF4-FFF2-40B4-BE49-F238E27FC236}">
                <a16:creationId xmlns:a16="http://schemas.microsoft.com/office/drawing/2014/main" id="{5CEE37AE-71EF-4FFE-B7B9-78629321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1844675"/>
            <a:ext cx="26495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إلى المبدأ .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2D9960BD-994F-4449-BBDC-9A6F9278EB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636838"/>
            <a:ext cx="3384550" cy="3017837"/>
            <a:chOff x="4142" y="985"/>
            <a:chExt cx="4852" cy="3680"/>
          </a:xfrm>
        </p:grpSpPr>
        <p:sp>
          <p:nvSpPr>
            <p:cNvPr id="6224" name="AutoShape 40">
              <a:extLst>
                <a:ext uri="{FF2B5EF4-FFF2-40B4-BE49-F238E27FC236}">
                  <a16:creationId xmlns:a16="http://schemas.microsoft.com/office/drawing/2014/main" id="{0BAF42F3-CA9E-42F6-899E-562277F60C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2" y="985"/>
              <a:ext cx="4852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6225" name="Rectangle 41">
              <a:extLst>
                <a:ext uri="{FF2B5EF4-FFF2-40B4-BE49-F238E27FC236}">
                  <a16:creationId xmlns:a16="http://schemas.microsoft.com/office/drawing/2014/main" id="{F705DA79-5D06-49A5-9D7C-001EC58BD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1145"/>
              <a:ext cx="4696" cy="33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6226" name="Line 42">
              <a:extLst>
                <a:ext uri="{FF2B5EF4-FFF2-40B4-BE49-F238E27FC236}">
                  <a16:creationId xmlns:a16="http://schemas.microsoft.com/office/drawing/2014/main" id="{C3B0C685-0926-4E2A-8C1B-A43493E9A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27" name="Line 43">
              <a:extLst>
                <a:ext uri="{FF2B5EF4-FFF2-40B4-BE49-F238E27FC236}">
                  <a16:creationId xmlns:a16="http://schemas.microsoft.com/office/drawing/2014/main" id="{0AFA1AB2-89C1-40EE-8662-8529F9E26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28" name="Line 44">
              <a:extLst>
                <a:ext uri="{FF2B5EF4-FFF2-40B4-BE49-F238E27FC236}">
                  <a16:creationId xmlns:a16="http://schemas.microsoft.com/office/drawing/2014/main" id="{05CBDC65-1489-4202-86C7-5D4FD29D1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29" name="Line 45">
              <a:extLst>
                <a:ext uri="{FF2B5EF4-FFF2-40B4-BE49-F238E27FC236}">
                  <a16:creationId xmlns:a16="http://schemas.microsoft.com/office/drawing/2014/main" id="{E6A6AE38-AD7F-4CAA-9154-8EBAE5279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0" name="Line 46">
              <a:extLst>
                <a:ext uri="{FF2B5EF4-FFF2-40B4-BE49-F238E27FC236}">
                  <a16:creationId xmlns:a16="http://schemas.microsoft.com/office/drawing/2014/main" id="{61CE4C0B-79FA-4EA2-AC69-D28FFDFE0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1" name="Line 47">
              <a:extLst>
                <a:ext uri="{FF2B5EF4-FFF2-40B4-BE49-F238E27FC236}">
                  <a16:creationId xmlns:a16="http://schemas.microsoft.com/office/drawing/2014/main" id="{9C3B6907-9BB0-4634-B041-23A8DB40E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2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2" name="Line 48">
              <a:extLst>
                <a:ext uri="{FF2B5EF4-FFF2-40B4-BE49-F238E27FC236}">
                  <a16:creationId xmlns:a16="http://schemas.microsoft.com/office/drawing/2014/main" id="{7534DD71-CE77-4B17-A10D-5AF32E98A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1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3" name="Line 49">
              <a:extLst>
                <a:ext uri="{FF2B5EF4-FFF2-40B4-BE49-F238E27FC236}">
                  <a16:creationId xmlns:a16="http://schemas.microsoft.com/office/drawing/2014/main" id="{2245EF59-1376-4317-8E12-1BAEF3226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1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4" name="Line 50">
              <a:extLst>
                <a:ext uri="{FF2B5EF4-FFF2-40B4-BE49-F238E27FC236}">
                  <a16:creationId xmlns:a16="http://schemas.microsoft.com/office/drawing/2014/main" id="{477360FA-6CF2-40FF-825A-AFB74512D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30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5" name="Line 51">
              <a:extLst>
                <a:ext uri="{FF2B5EF4-FFF2-40B4-BE49-F238E27FC236}">
                  <a16:creationId xmlns:a16="http://schemas.microsoft.com/office/drawing/2014/main" id="{66EF9E89-830B-42AE-A065-015730BC3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1628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6" name="Line 52">
              <a:extLst>
                <a:ext uri="{FF2B5EF4-FFF2-40B4-BE49-F238E27FC236}">
                  <a16:creationId xmlns:a16="http://schemas.microsoft.com/office/drawing/2014/main" id="{9C140C91-8ABB-417B-8720-91A10B318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10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7" name="Line 53">
              <a:extLst>
                <a:ext uri="{FF2B5EF4-FFF2-40B4-BE49-F238E27FC236}">
                  <a16:creationId xmlns:a16="http://schemas.microsoft.com/office/drawing/2014/main" id="{C0372E43-C29C-4FB8-A927-E257B31CF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58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8" name="Line 54">
              <a:extLst>
                <a:ext uri="{FF2B5EF4-FFF2-40B4-BE49-F238E27FC236}">
                  <a16:creationId xmlns:a16="http://schemas.microsoft.com/office/drawing/2014/main" id="{332E4655-C9B2-4A65-BAC8-15B73057B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06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9" name="Line 55">
              <a:extLst>
                <a:ext uri="{FF2B5EF4-FFF2-40B4-BE49-F238E27FC236}">
                  <a16:creationId xmlns:a16="http://schemas.microsoft.com/office/drawing/2014/main" id="{8DCFD3B9-52CB-4317-A5DB-29A58D4EA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54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0" name="Line 56">
              <a:extLst>
                <a:ext uri="{FF2B5EF4-FFF2-40B4-BE49-F238E27FC236}">
                  <a16:creationId xmlns:a16="http://schemas.microsoft.com/office/drawing/2014/main" id="{4EB1A8A2-747E-4B1E-8CE3-5EB76F657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402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1" name="Line 57">
              <a:extLst>
                <a:ext uri="{FF2B5EF4-FFF2-40B4-BE49-F238E27FC236}">
                  <a16:creationId xmlns:a16="http://schemas.microsoft.com/office/drawing/2014/main" id="{28E57299-B811-425F-B1FF-B047181FA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585"/>
              <a:ext cx="469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2" name="Line 58">
              <a:extLst>
                <a:ext uri="{FF2B5EF4-FFF2-40B4-BE49-F238E27FC236}">
                  <a16:creationId xmlns:a16="http://schemas.microsoft.com/office/drawing/2014/main" id="{19C9F7D9-0FFB-46AC-A286-FB7435C93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1145"/>
              <a:ext cx="0" cy="33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3" name="Line 59">
              <a:extLst>
                <a:ext uri="{FF2B5EF4-FFF2-40B4-BE49-F238E27FC236}">
                  <a16:creationId xmlns:a16="http://schemas.microsoft.com/office/drawing/2014/main" id="{7C471236-7FE0-4FE8-AA2A-160E605E8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2585"/>
              <a:ext cx="4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4" name="Line 60">
              <a:extLst>
                <a:ext uri="{FF2B5EF4-FFF2-40B4-BE49-F238E27FC236}">
                  <a16:creationId xmlns:a16="http://schemas.microsoft.com/office/drawing/2014/main" id="{A7C4F148-A6CB-4DD9-9AF2-11B5A87C4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2" y="2108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5837" name="WordArt 61">
            <a:extLst>
              <a:ext uri="{FF2B5EF4-FFF2-40B4-BE49-F238E27FC236}">
                <a16:creationId xmlns:a16="http://schemas.microsoft.com/office/drawing/2014/main" id="{1D6F56A7-3EBC-44A2-9B02-E0009F7F64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43888" y="2168525"/>
            <a:ext cx="900112" cy="12303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مثال :</a:t>
            </a:r>
            <a:endParaRPr lang="fr-FR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graphicFrame>
        <p:nvGraphicFramePr>
          <p:cNvPr id="75838" name="Object 62">
            <a:extLst>
              <a:ext uri="{FF2B5EF4-FFF2-40B4-BE49-F238E27FC236}">
                <a16:creationId xmlns:a16="http://schemas.microsoft.com/office/drawing/2014/main" id="{25D84C35-09AF-4EB6-AEC8-23D8AC9B9C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2781300"/>
          <a:ext cx="19081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15" imgW="901440" imgH="253800" progId="Equation.DSMT4">
                  <p:embed/>
                </p:oleObj>
              </mc:Choice>
              <mc:Fallback>
                <p:oleObj name="Equation" r:id="rId15" imgW="901440" imgH="2538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781300"/>
                        <a:ext cx="19081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42" name="Rectangle 66">
            <a:extLst>
              <a:ext uri="{FF2B5EF4-FFF2-40B4-BE49-F238E27FC236}">
                <a16:creationId xmlns:a16="http://schemas.microsoft.com/office/drawing/2014/main" id="{97830B90-BEAC-4CC3-A380-1DD66A14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673350"/>
            <a:ext cx="16335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دالة تآلفية ،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43" name="Rectangle 67">
            <a:extLst>
              <a:ext uri="{FF2B5EF4-FFF2-40B4-BE49-F238E27FC236}">
                <a16:creationId xmlns:a16="http://schemas.microsoft.com/office/drawing/2014/main" id="{B4274FA6-5769-49CF-8E53-349D0E23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3429000"/>
            <a:ext cx="2640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تمثيلها البياني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844" name="Object 68">
            <a:extLst>
              <a:ext uri="{FF2B5EF4-FFF2-40B4-BE49-F238E27FC236}">
                <a16:creationId xmlns:a16="http://schemas.microsoft.com/office/drawing/2014/main" id="{306664DD-2047-4CDF-BCF5-1CCFEC3334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429000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17" imgW="266400" imgH="253800" progId="Equation.DSMT4">
                  <p:embed/>
                </p:oleObj>
              </mc:Choice>
              <mc:Fallback>
                <p:oleObj name="Equation" r:id="rId17" imgW="266400" imgH="2538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45" name="Rectangle 69">
            <a:extLst>
              <a:ext uri="{FF2B5EF4-FFF2-40B4-BE49-F238E27FC236}">
                <a16:creationId xmlns:a16="http://schemas.microsoft.com/office/drawing/2014/main" id="{7D50FEE5-6B93-44D8-B5D0-F3EB5BD6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357563"/>
            <a:ext cx="23701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المعرف بالمعادلة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846" name="Object 70">
            <a:extLst>
              <a:ext uri="{FF2B5EF4-FFF2-40B4-BE49-F238E27FC236}">
                <a16:creationId xmlns:a16="http://schemas.microsoft.com/office/drawing/2014/main" id="{1712F0D2-9DC9-42E4-B4E2-EC19D6925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75" y="3933825"/>
          <a:ext cx="16922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19" imgW="672840" imgH="203040" progId="Equation.DSMT4">
                  <p:embed/>
                </p:oleObj>
              </mc:Choice>
              <mc:Fallback>
                <p:oleObj name="Equation" r:id="rId19" imgW="672840" imgH="20304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3933825"/>
                        <a:ext cx="16922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47" name="Rectangle 71">
            <a:extLst>
              <a:ext uri="{FF2B5EF4-FFF2-40B4-BE49-F238E27FC236}">
                <a16:creationId xmlns:a16="http://schemas.microsoft.com/office/drawing/2014/main" id="{B6581CA7-216A-49D0-8235-5E7F14266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860800"/>
            <a:ext cx="2968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48" name="Rectangle 72">
            <a:extLst>
              <a:ext uri="{FF2B5EF4-FFF2-40B4-BE49-F238E27FC236}">
                <a16:creationId xmlns:a16="http://schemas.microsoft.com/office/drawing/2014/main" id="{6D5CED1A-5CCD-4F66-9D04-F45A6B64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4365625"/>
            <a:ext cx="19383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نرسم المستقيم</a:t>
            </a:r>
            <a:endParaRPr lang="fr-FR" sz="32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849" name="Object 73">
            <a:extLst>
              <a:ext uri="{FF2B5EF4-FFF2-40B4-BE49-F238E27FC236}">
                <a16:creationId xmlns:a16="http://schemas.microsoft.com/office/drawing/2014/main" id="{595EFFC3-6F86-40EC-8B2B-2548E8755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6300" y="4941888"/>
          <a:ext cx="6477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21" imgW="266400" imgH="253800" progId="Equation.DSMT4">
                  <p:embed/>
                </p:oleObj>
              </mc:Choice>
              <mc:Fallback>
                <p:oleObj name="Equation" r:id="rId21" imgW="266400" imgH="2538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300" y="4941888"/>
                        <a:ext cx="6477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51" name="Rectangle 75">
            <a:extLst>
              <a:ext uri="{FF2B5EF4-FFF2-40B4-BE49-F238E27FC236}">
                <a16:creationId xmlns:a16="http://schemas.microsoft.com/office/drawing/2014/main" id="{C1B12240-BD8F-4751-8350-74FF6275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941888"/>
            <a:ext cx="4683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 المحورين أوأي نقطيين أخرتين  منه.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883" name="Group 107">
            <a:extLst>
              <a:ext uri="{FF2B5EF4-FFF2-40B4-BE49-F238E27FC236}">
                <a16:creationId xmlns:a16="http://schemas.microsoft.com/office/drawing/2014/main" id="{05766EA8-AF55-4F25-9BCE-F5260281E2A3}"/>
              </a:ext>
            </a:extLst>
          </p:cNvPr>
          <p:cNvGraphicFramePr>
            <a:graphicFrameLocks noGrp="1"/>
          </p:cNvGraphicFramePr>
          <p:nvPr/>
        </p:nvGraphicFramePr>
        <p:xfrm>
          <a:off x="7164388" y="5516563"/>
          <a:ext cx="1620837" cy="1036637"/>
        </p:xfrm>
        <a:graphic>
          <a:graphicData uri="http://schemas.openxmlformats.org/drawingml/2006/table">
            <a:tbl>
              <a:tblPr rtl="1"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884" name="Object 108">
            <a:extLst>
              <a:ext uri="{FF2B5EF4-FFF2-40B4-BE49-F238E27FC236}">
                <a16:creationId xmlns:a16="http://schemas.microsoft.com/office/drawing/2014/main" id="{33EE6D10-3680-41E3-8D22-6DDD69E56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5661025"/>
          <a:ext cx="3238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23" imgW="152280" imgH="126720" progId="Equation.DSMT4">
                  <p:embed/>
                </p:oleObj>
              </mc:Choice>
              <mc:Fallback>
                <p:oleObj name="Equation" r:id="rId23" imgW="152280" imgH="12672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661025"/>
                        <a:ext cx="3238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5" name="Object 109">
            <a:extLst>
              <a:ext uri="{FF2B5EF4-FFF2-40B4-BE49-F238E27FC236}">
                <a16:creationId xmlns:a16="http://schemas.microsoft.com/office/drawing/2014/main" id="{28816EAA-B2CB-440F-9E89-4C09EB7E3E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6092825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25" imgW="164880" imgH="164880" progId="Equation.DSMT4">
                  <p:embed/>
                </p:oleObj>
              </mc:Choice>
              <mc:Fallback>
                <p:oleObj name="Equation" r:id="rId25" imgW="164880" imgH="16488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6092825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6" name="Object 110">
            <a:extLst>
              <a:ext uri="{FF2B5EF4-FFF2-40B4-BE49-F238E27FC236}">
                <a16:creationId xmlns:a16="http://schemas.microsoft.com/office/drawing/2014/main" id="{74ED3265-1DD2-4374-B7E1-9B4FC1E8C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2700" y="6092825"/>
          <a:ext cx="303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6092825"/>
                        <a:ext cx="303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7" name="Object 111">
            <a:extLst>
              <a:ext uri="{FF2B5EF4-FFF2-40B4-BE49-F238E27FC236}">
                <a16:creationId xmlns:a16="http://schemas.microsoft.com/office/drawing/2014/main" id="{6618BBCB-18A3-4058-8635-F0DB343C21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5768975"/>
          <a:ext cx="6016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29" imgW="317160" imgH="253800" progId="Equation.DSMT4">
                  <p:embed/>
                </p:oleObj>
              </mc:Choice>
              <mc:Fallback>
                <p:oleObj name="Equation" r:id="rId29" imgW="317160" imgH="25380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768975"/>
                        <a:ext cx="6016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8" name="Object 112">
            <a:extLst>
              <a:ext uri="{FF2B5EF4-FFF2-40B4-BE49-F238E27FC236}">
                <a16:creationId xmlns:a16="http://schemas.microsoft.com/office/drawing/2014/main" id="{DC47F2F8-9306-4524-9F7B-4DF70BB83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8238" y="5553075"/>
          <a:ext cx="5413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31" imgW="241200" imgH="203040" progId="Equation.DSMT4">
                  <p:embed/>
                </p:oleObj>
              </mc:Choice>
              <mc:Fallback>
                <p:oleObj name="Equation" r:id="rId31" imgW="241200" imgH="20304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5553075"/>
                        <a:ext cx="5413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9" name="Object 113">
            <a:extLst>
              <a:ext uri="{FF2B5EF4-FFF2-40B4-BE49-F238E27FC236}">
                <a16:creationId xmlns:a16="http://schemas.microsoft.com/office/drawing/2014/main" id="{2FE806DB-B641-4975-8074-3F438155A2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0400" y="5516563"/>
          <a:ext cx="327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400" y="5516563"/>
                        <a:ext cx="3270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90" name="Object 114">
            <a:extLst>
              <a:ext uri="{FF2B5EF4-FFF2-40B4-BE49-F238E27FC236}">
                <a16:creationId xmlns:a16="http://schemas.microsoft.com/office/drawing/2014/main" id="{3BA0C68B-34CA-426D-9BD3-A50E9CED3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8963" y="6057900"/>
          <a:ext cx="457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35" imgW="190440" imgH="164880" progId="Equation.DSMT4">
                  <p:embed/>
                </p:oleObj>
              </mc:Choice>
              <mc:Fallback>
                <p:oleObj name="Equation" r:id="rId35" imgW="190440" imgH="164880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6057900"/>
                        <a:ext cx="4572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91" name="Object 115">
            <a:extLst>
              <a:ext uri="{FF2B5EF4-FFF2-40B4-BE49-F238E27FC236}">
                <a16:creationId xmlns:a16="http://schemas.microsoft.com/office/drawing/2014/main" id="{F30C5CFE-4F41-49EE-A8A9-3463D08EB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681413"/>
          <a:ext cx="2936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37" imgW="152280" imgH="126720" progId="Equation.DSMT4">
                  <p:embed/>
                </p:oleObj>
              </mc:Choice>
              <mc:Fallback>
                <p:oleObj name="Equation" r:id="rId37" imgW="152280" imgH="12672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681413"/>
                        <a:ext cx="293687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92" name="Object 116">
            <a:extLst>
              <a:ext uri="{FF2B5EF4-FFF2-40B4-BE49-F238E27FC236}">
                <a16:creationId xmlns:a16="http://schemas.microsoft.com/office/drawing/2014/main" id="{1CEF26AD-2BAB-468C-9B9A-961F48A37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36950"/>
          <a:ext cx="342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39" imgW="177480" imgH="164880" progId="Equation.DSMT4">
                  <p:embed/>
                </p:oleObj>
              </mc:Choice>
              <mc:Fallback>
                <p:oleObj name="Equation" r:id="rId39" imgW="177480" imgH="16488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36950"/>
                        <a:ext cx="342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93" name="Object 117">
            <a:extLst>
              <a:ext uri="{FF2B5EF4-FFF2-40B4-BE49-F238E27FC236}">
                <a16:creationId xmlns:a16="http://schemas.microsoft.com/office/drawing/2014/main" id="{F762C93C-F3D9-4C80-9CBF-C976375CF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744788"/>
          <a:ext cx="3000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41" imgW="164880" imgH="164880" progId="Equation.DSMT4">
                  <p:embed/>
                </p:oleObj>
              </mc:Choice>
              <mc:Fallback>
                <p:oleObj name="Equation" r:id="rId41" imgW="164880" imgH="16488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744788"/>
                        <a:ext cx="30003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94" name="Object 118">
            <a:extLst>
              <a:ext uri="{FF2B5EF4-FFF2-40B4-BE49-F238E27FC236}">
                <a16:creationId xmlns:a16="http://schemas.microsoft.com/office/drawing/2014/main" id="{5C4C171C-D02E-4AFC-981C-49E024401F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5265738"/>
          <a:ext cx="3032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43" imgW="190440" imgH="203040" progId="Equation.DSMT4">
                  <p:embed/>
                </p:oleObj>
              </mc:Choice>
              <mc:Fallback>
                <p:oleObj name="Equation" r:id="rId43" imgW="190440" imgH="20304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265738"/>
                        <a:ext cx="3032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95" name="Rectangle 119">
            <a:extLst>
              <a:ext uri="{FF2B5EF4-FFF2-40B4-BE49-F238E27FC236}">
                <a16:creationId xmlns:a16="http://schemas.microsoft.com/office/drawing/2014/main" id="{A29B2472-6296-4509-9F82-8A1DC6506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8" y="5784850"/>
            <a:ext cx="565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96" name="Rectangle 120">
            <a:extLst>
              <a:ext uri="{FF2B5EF4-FFF2-40B4-BE49-F238E27FC236}">
                <a16:creationId xmlns:a16="http://schemas.microsoft.com/office/drawing/2014/main" id="{8834E5C6-581A-4975-91EF-A0957E53E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5762625"/>
            <a:ext cx="16573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A(0,5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 ;0)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5897" name="Rectangle 121">
            <a:extLst>
              <a:ext uri="{FF2B5EF4-FFF2-40B4-BE49-F238E27FC236}">
                <a16:creationId xmlns:a16="http://schemas.microsoft.com/office/drawing/2014/main" id="{2860077A-7050-40C9-AD1C-68A9919D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876925"/>
            <a:ext cx="296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،</a:t>
            </a:r>
            <a:endParaRPr lang="fr-FR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898" name="Rectangle 122">
            <a:extLst>
              <a:ext uri="{FF2B5EF4-FFF2-40B4-BE49-F238E27FC236}">
                <a16:creationId xmlns:a16="http://schemas.microsoft.com/office/drawing/2014/main" id="{D1F328BD-DA8F-498F-ABA8-6389B68D2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5734050"/>
            <a:ext cx="18367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B(0</a:t>
            </a:r>
            <a:r>
              <a:rPr lang="fr-FR" sz="2800">
                <a:solidFill>
                  <a:srgbClr val="000000"/>
                </a:solidFill>
                <a:latin typeface="Arial"/>
              </a:rPr>
              <a:t> </a:t>
            </a:r>
            <a:r>
              <a:rPr lang="fr-FR" sz="2800">
                <a:solidFill>
                  <a:srgbClr val="000000"/>
                </a:solidFill>
                <a:latin typeface="Times New Roman" pitchFamily="18" charset="0"/>
              </a:rPr>
              <a:t> ;-1)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5899" name="Rectangle 123">
            <a:extLst>
              <a:ext uri="{FF2B5EF4-FFF2-40B4-BE49-F238E27FC236}">
                <a16:creationId xmlns:a16="http://schemas.microsoft.com/office/drawing/2014/main" id="{9FD165B4-CD97-4EF3-A0C7-5A5BA068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5768975"/>
            <a:ext cx="147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من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5900" name="Object 124">
            <a:extLst>
              <a:ext uri="{FF2B5EF4-FFF2-40B4-BE49-F238E27FC236}">
                <a16:creationId xmlns:a16="http://schemas.microsoft.com/office/drawing/2014/main" id="{77D2F4C4-4463-4176-B26F-D0FE00502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5805488"/>
          <a:ext cx="5667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45" imgW="266400" imgH="253800" progId="Equation.DSMT4">
                  <p:embed/>
                </p:oleObj>
              </mc:Choice>
              <mc:Fallback>
                <p:oleObj name="Equation" r:id="rId45" imgW="266400" imgH="253800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805488"/>
                        <a:ext cx="5667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01" name="Object 125">
            <a:extLst>
              <a:ext uri="{FF2B5EF4-FFF2-40B4-BE49-F238E27FC236}">
                <a16:creationId xmlns:a16="http://schemas.microsoft.com/office/drawing/2014/main" id="{E2A1F1A4-7307-4DF1-B1B6-9C73EAC91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3933825"/>
          <a:ext cx="23653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47" imgW="126720" imgH="139680" progId="Equation.DSMT4">
                  <p:embed/>
                </p:oleObj>
              </mc:Choice>
              <mc:Fallback>
                <p:oleObj name="Equation" r:id="rId47" imgW="126720" imgH="13968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3933825"/>
                        <a:ext cx="23653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02" name="Object 126">
            <a:extLst>
              <a:ext uri="{FF2B5EF4-FFF2-40B4-BE49-F238E27FC236}">
                <a16:creationId xmlns:a16="http://schemas.microsoft.com/office/drawing/2014/main" id="{84667F25-7B4C-4514-94BA-F297154FB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3" y="4041775"/>
          <a:ext cx="2095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49" imgW="126720" imgH="164880" progId="Equation.DSMT4">
                  <p:embed/>
                </p:oleObj>
              </mc:Choice>
              <mc:Fallback>
                <p:oleObj name="Equation" r:id="rId49" imgW="126720" imgH="16488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041775"/>
                        <a:ext cx="2095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03" name="Object 127">
            <a:extLst>
              <a:ext uri="{FF2B5EF4-FFF2-40B4-BE49-F238E27FC236}">
                <a16:creationId xmlns:a16="http://schemas.microsoft.com/office/drawing/2014/main" id="{B9E77003-1072-49F2-9870-564DF36C8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3500438"/>
          <a:ext cx="2476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51" imgW="139680" imgH="177480" progId="Equation.DSMT4">
                  <p:embed/>
                </p:oleObj>
              </mc:Choice>
              <mc:Fallback>
                <p:oleObj name="Equation" r:id="rId51" imgW="139680" imgH="17748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00438"/>
                        <a:ext cx="24765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05" name="Line 129">
            <a:extLst>
              <a:ext uri="{FF2B5EF4-FFF2-40B4-BE49-F238E27FC236}">
                <a16:creationId xmlns:a16="http://schemas.microsoft.com/office/drawing/2014/main" id="{43D3B945-084F-4455-BC50-70477E876B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0225" y="3897313"/>
            <a:ext cx="0" cy="71437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5907" name="Object 131">
            <a:extLst>
              <a:ext uri="{FF2B5EF4-FFF2-40B4-BE49-F238E27FC236}">
                <a16:creationId xmlns:a16="http://schemas.microsoft.com/office/drawing/2014/main" id="{5D317F49-5EC1-4EE2-AD13-CCF5F3E2A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3608388"/>
          <a:ext cx="3000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53" imgW="164880" imgH="164880" progId="Equation.DSMT4">
                  <p:embed/>
                </p:oleObj>
              </mc:Choice>
              <mc:Fallback>
                <p:oleObj name="Equation" r:id="rId53" imgW="164880" imgH="16488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608388"/>
                        <a:ext cx="30003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08" name="Line 132">
            <a:extLst>
              <a:ext uri="{FF2B5EF4-FFF2-40B4-BE49-F238E27FC236}">
                <a16:creationId xmlns:a16="http://schemas.microsoft.com/office/drawing/2014/main" id="{56BCBEE8-6615-4650-9DE3-B93CF315FE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9250" y="4257675"/>
            <a:ext cx="107950" cy="7143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5909" name="Line 133">
            <a:extLst>
              <a:ext uri="{FF2B5EF4-FFF2-40B4-BE49-F238E27FC236}">
                <a16:creationId xmlns:a16="http://schemas.microsoft.com/office/drawing/2014/main" id="{A09ABBCC-5EAE-46A1-9F41-EDF02C68C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257675"/>
            <a:ext cx="107950" cy="1079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5910" name="Object 134">
            <a:extLst>
              <a:ext uri="{FF2B5EF4-FFF2-40B4-BE49-F238E27FC236}">
                <a16:creationId xmlns:a16="http://schemas.microsoft.com/office/drawing/2014/main" id="{227652A6-A3A3-403E-B753-274BAB35F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292600"/>
          <a:ext cx="2873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55" imgW="164880" imgH="164880" progId="Equation.DSMT4">
                  <p:embed/>
                </p:oleObj>
              </mc:Choice>
              <mc:Fallback>
                <p:oleObj name="Equation" r:id="rId55" imgW="164880" imgH="1648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292600"/>
                        <a:ext cx="28733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11" name="Line 135">
            <a:extLst>
              <a:ext uri="{FF2B5EF4-FFF2-40B4-BE49-F238E27FC236}">
                <a16:creationId xmlns:a16="http://schemas.microsoft.com/office/drawing/2014/main" id="{F793DBD1-23EE-4CAF-85FD-2DB667146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3963" y="2744788"/>
            <a:ext cx="1081087" cy="26273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5912" name="Object 136">
            <a:extLst>
              <a:ext uri="{FF2B5EF4-FFF2-40B4-BE49-F238E27FC236}">
                <a16:creationId xmlns:a16="http://schemas.microsoft.com/office/drawing/2014/main" id="{CB2799A7-37CE-4D38-9493-32069AD77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2816225"/>
          <a:ext cx="5762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57" imgW="266400" imgH="253800" progId="Equation.DSMT4">
                  <p:embed/>
                </p:oleObj>
              </mc:Choice>
              <mc:Fallback>
                <p:oleObj name="Equation" r:id="rId57" imgW="266400" imgH="25380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816225"/>
                        <a:ext cx="5762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44" name="Rectangle 168">
            <a:extLst>
              <a:ext uri="{FF2B5EF4-FFF2-40B4-BE49-F238E27FC236}">
                <a16:creationId xmlns:a16="http://schemas.microsoft.com/office/drawing/2014/main" id="{2D0FC36B-BADA-4960-AF31-90C30F71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400550"/>
            <a:ext cx="37449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DZ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نعيين نقطة تقاطع المستقيم</a:t>
            </a:r>
            <a:endParaRPr lang="fr-F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174" name="Object 169">
            <a:extLst>
              <a:ext uri="{FF2B5EF4-FFF2-40B4-BE49-F238E27FC236}">
                <a16:creationId xmlns:a16="http://schemas.microsoft.com/office/drawing/2014/main" id="{1FEC5994-A33E-45BD-B1B6-3808E5639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59" imgW="914400" imgH="198720" progId="Equation.DSMT4">
                  <p:embed/>
                </p:oleObj>
              </mc:Choice>
              <mc:Fallback>
                <p:oleObj name="Equation" r:id="rId59" imgW="914400" imgH="198720" progId="Equation.DSMT4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5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75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758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7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7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7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7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7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7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7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7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7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0" fill="hold"/>
                                        <p:tgtEl>
                                          <p:spTgt spid="7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0" fill="hold"/>
                                        <p:tgtEl>
                                          <p:spTgt spid="7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000" fill="hold"/>
                                        <p:tgtEl>
                                          <p:spTgt spid="7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0" fill="hold"/>
                                        <p:tgtEl>
                                          <p:spTgt spid="7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7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7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3000" fill="hold"/>
                                        <p:tgtEl>
                                          <p:spTgt spid="7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000" fill="hold"/>
                                        <p:tgtEl>
                                          <p:spTgt spid="7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7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7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7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7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7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7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7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7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7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2000" fill="hold"/>
                                        <p:tgtEl>
                                          <p:spTgt spid="7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7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3000" fill="hold"/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0" fill="hold"/>
                                        <p:tgtEl>
                                          <p:spTgt spid="7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0" fill="hold"/>
                                        <p:tgtEl>
                                          <p:spTgt spid="7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0" fill="hold"/>
                                        <p:tgtEl>
                                          <p:spTgt spid="7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0" fill="hold"/>
                                        <p:tgtEl>
                                          <p:spTgt spid="7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0" fill="hold"/>
                                        <p:tgtEl>
                                          <p:spTgt spid="7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0" fill="hold"/>
                                        <p:tgtEl>
                                          <p:spTgt spid="7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0" fill="hold"/>
                                        <p:tgtEl>
                                          <p:spTgt spid="7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0" fill="hold"/>
                                        <p:tgtEl>
                                          <p:spTgt spid="7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75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75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0" fill="hold"/>
                                        <p:tgtEl>
                                          <p:spTgt spid="7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0" fill="hold"/>
                                        <p:tgtEl>
                                          <p:spTgt spid="7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0" fill="hold"/>
                                        <p:tgtEl>
                                          <p:spTgt spid="7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0" fill="hold"/>
                                        <p:tgtEl>
                                          <p:spTgt spid="7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7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0" fill="hold"/>
                                        <p:tgtEl>
                                          <p:spTgt spid="7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7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7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7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7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75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75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2000" fill="hold"/>
                                        <p:tgtEl>
                                          <p:spTgt spid="7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7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3000" fill="hold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000" fill="hold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000" fill="hold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000" fill="hold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2000" fill="hold"/>
                                        <p:tgtEl>
                                          <p:spTgt spid="7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2000" fill="hold"/>
                                        <p:tgtEl>
                                          <p:spTgt spid="7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7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96" grpId="0"/>
      <p:bldP spid="75801" grpId="0"/>
      <p:bldP spid="75802" grpId="0"/>
      <p:bldP spid="75805" grpId="0"/>
      <p:bldP spid="75808" grpId="0"/>
      <p:bldP spid="75810" grpId="0"/>
      <p:bldP spid="75811" grpId="0"/>
      <p:bldP spid="75813" grpId="0"/>
      <p:bldP spid="75842" grpId="0"/>
      <p:bldP spid="75843" grpId="0"/>
      <p:bldP spid="75845" grpId="0"/>
      <p:bldP spid="75847" grpId="0"/>
      <p:bldP spid="75848" grpId="0"/>
      <p:bldP spid="75851" grpId="0"/>
      <p:bldP spid="75895" grpId="0"/>
      <p:bldP spid="75896" grpId="0"/>
      <p:bldP spid="75897" grpId="0"/>
      <p:bldP spid="75898" grpId="0"/>
      <p:bldP spid="75899" grpId="0"/>
      <p:bldP spid="759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9C2A5156-40BD-4435-8E24-05BE36EA1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63136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ar-DZ" altLang="fr-FR"/>
              <a:t>    </a:t>
            </a:r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</a:t>
            </a:r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endParaRPr lang="ar-DZ" altLang="fr-FR"/>
          </a:p>
          <a:p>
            <a:pPr eaLnBrk="1" hangingPunct="1">
              <a:buFontTx/>
              <a:buNone/>
            </a:pPr>
            <a:r>
              <a:rPr lang="ar-DZ" altLang="fr-FR"/>
              <a:t> </a:t>
            </a:r>
          </a:p>
        </p:txBody>
      </p:sp>
      <p:sp>
        <p:nvSpPr>
          <p:cNvPr id="76804" name="WordArt 4">
            <a:extLst>
              <a:ext uri="{FF2B5EF4-FFF2-40B4-BE49-F238E27FC236}">
                <a16:creationId xmlns:a16="http://schemas.microsoft.com/office/drawing/2014/main" id="{7443E42F-9AEA-4613-8963-D987C21B82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7200" y="333375"/>
            <a:ext cx="6075363" cy="755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  الطريقة البيانية  لتعيين عبارة جبرية لدالة تآلفية</a:t>
            </a:r>
            <a:endParaRPr lang="fr-FR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7A49826C-BDAC-4728-87C7-E4440A9AA0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997200"/>
            <a:ext cx="4679950" cy="3860800"/>
            <a:chOff x="4142" y="985"/>
            <a:chExt cx="4852" cy="3680"/>
          </a:xfrm>
        </p:grpSpPr>
        <p:sp>
          <p:nvSpPr>
            <p:cNvPr id="7208" name="AutoShape 6">
              <a:extLst>
                <a:ext uri="{FF2B5EF4-FFF2-40B4-BE49-F238E27FC236}">
                  <a16:creationId xmlns:a16="http://schemas.microsoft.com/office/drawing/2014/main" id="{16CAC41A-A276-4AB7-8568-6E134DF396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2" y="985"/>
              <a:ext cx="4852" cy="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7209" name="Rectangle 7">
              <a:extLst>
                <a:ext uri="{FF2B5EF4-FFF2-40B4-BE49-F238E27FC236}">
                  <a16:creationId xmlns:a16="http://schemas.microsoft.com/office/drawing/2014/main" id="{DAFCA7ED-0042-449F-B95B-3ABF12241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1145"/>
              <a:ext cx="4696" cy="3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fr-FR"/>
            </a:p>
          </p:txBody>
        </p:sp>
        <p:sp>
          <p:nvSpPr>
            <p:cNvPr id="7210" name="Line 8">
              <a:extLst>
                <a:ext uri="{FF2B5EF4-FFF2-40B4-BE49-F238E27FC236}">
                  <a16:creationId xmlns:a16="http://schemas.microsoft.com/office/drawing/2014/main" id="{3FF5B0D3-2294-458B-9C43-02C82D5CB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1" name="Line 9">
              <a:extLst>
                <a:ext uri="{FF2B5EF4-FFF2-40B4-BE49-F238E27FC236}">
                  <a16:creationId xmlns:a16="http://schemas.microsoft.com/office/drawing/2014/main" id="{B34C0EEE-EDF2-429D-A6BA-2A4BF0B3A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2" name="Line 10">
              <a:extLst>
                <a:ext uri="{FF2B5EF4-FFF2-40B4-BE49-F238E27FC236}">
                  <a16:creationId xmlns:a16="http://schemas.microsoft.com/office/drawing/2014/main" id="{4D7BF250-9665-4804-8D44-D2CCFADC5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3" name="Line 11">
              <a:extLst>
                <a:ext uri="{FF2B5EF4-FFF2-40B4-BE49-F238E27FC236}">
                  <a16:creationId xmlns:a16="http://schemas.microsoft.com/office/drawing/2014/main" id="{631C91F6-7338-4DF7-A11A-9ACDEA14C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3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4" name="Line 12">
              <a:extLst>
                <a:ext uri="{FF2B5EF4-FFF2-40B4-BE49-F238E27FC236}">
                  <a16:creationId xmlns:a16="http://schemas.microsoft.com/office/drawing/2014/main" id="{027711D1-5D87-41E0-B906-3765DAACC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5" name="Line 13">
              <a:extLst>
                <a:ext uri="{FF2B5EF4-FFF2-40B4-BE49-F238E27FC236}">
                  <a16:creationId xmlns:a16="http://schemas.microsoft.com/office/drawing/2014/main" id="{88590F2E-4876-4C4F-90B0-76DB6AAE3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2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6" name="Line 14">
              <a:extLst>
                <a:ext uri="{FF2B5EF4-FFF2-40B4-BE49-F238E27FC236}">
                  <a16:creationId xmlns:a16="http://schemas.microsoft.com/office/drawing/2014/main" id="{12A70D92-5200-4347-B174-675251B64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1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7" name="Line 15">
              <a:extLst>
                <a:ext uri="{FF2B5EF4-FFF2-40B4-BE49-F238E27FC236}">
                  <a16:creationId xmlns:a16="http://schemas.microsoft.com/office/drawing/2014/main" id="{F6E0D95C-80C2-42DC-8B18-9F0F6915A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1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8" name="Line 16">
              <a:extLst>
                <a:ext uri="{FF2B5EF4-FFF2-40B4-BE49-F238E27FC236}">
                  <a16:creationId xmlns:a16="http://schemas.microsoft.com/office/drawing/2014/main" id="{E015ECB6-F8F8-40E1-AD39-AEB81A27B4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30" y="1145"/>
              <a:ext cx="1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9" name="Line 17">
              <a:extLst>
                <a:ext uri="{FF2B5EF4-FFF2-40B4-BE49-F238E27FC236}">
                  <a16:creationId xmlns:a16="http://schemas.microsoft.com/office/drawing/2014/main" id="{06ACB916-5DCC-46BF-82ED-A81E231AB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1628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0" name="Line 18">
              <a:extLst>
                <a:ext uri="{FF2B5EF4-FFF2-40B4-BE49-F238E27FC236}">
                  <a16:creationId xmlns:a16="http://schemas.microsoft.com/office/drawing/2014/main" id="{EC3C9B7D-DCFD-4C46-850E-36556793F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10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1" name="Line 19">
              <a:extLst>
                <a:ext uri="{FF2B5EF4-FFF2-40B4-BE49-F238E27FC236}">
                  <a16:creationId xmlns:a16="http://schemas.microsoft.com/office/drawing/2014/main" id="{E066C67A-AFBC-40FC-AD9F-918F98D73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58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2" name="Line 20">
              <a:extLst>
                <a:ext uri="{FF2B5EF4-FFF2-40B4-BE49-F238E27FC236}">
                  <a16:creationId xmlns:a16="http://schemas.microsoft.com/office/drawing/2014/main" id="{D27A4B7C-1935-41C8-996B-47CDCE963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06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3" name="Line 21">
              <a:extLst>
                <a:ext uri="{FF2B5EF4-FFF2-40B4-BE49-F238E27FC236}">
                  <a16:creationId xmlns:a16="http://schemas.microsoft.com/office/drawing/2014/main" id="{7CF6F8ED-AD2E-474E-A002-AC88F32B5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54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4" name="Line 22">
              <a:extLst>
                <a:ext uri="{FF2B5EF4-FFF2-40B4-BE49-F238E27FC236}">
                  <a16:creationId xmlns:a16="http://schemas.microsoft.com/office/drawing/2014/main" id="{19CD4986-68F6-4FB7-A550-44A5FC8CA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4025"/>
              <a:ext cx="4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5" name="Line 23">
              <a:extLst>
                <a:ext uri="{FF2B5EF4-FFF2-40B4-BE49-F238E27FC236}">
                  <a16:creationId xmlns:a16="http://schemas.microsoft.com/office/drawing/2014/main" id="{1C5B93C0-7F70-4C15-AFE6-1AA875225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2585"/>
              <a:ext cx="469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6" name="Line 24">
              <a:extLst>
                <a:ext uri="{FF2B5EF4-FFF2-40B4-BE49-F238E27FC236}">
                  <a16:creationId xmlns:a16="http://schemas.microsoft.com/office/drawing/2014/main" id="{DB744303-1548-40D4-8A7C-82BAABC75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1145"/>
              <a:ext cx="0" cy="33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7" name="Line 25">
              <a:extLst>
                <a:ext uri="{FF2B5EF4-FFF2-40B4-BE49-F238E27FC236}">
                  <a16:creationId xmlns:a16="http://schemas.microsoft.com/office/drawing/2014/main" id="{9BAD8BC3-41E8-405D-9332-E806B41BA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" y="2585"/>
              <a:ext cx="4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8" name="Line 26">
              <a:extLst>
                <a:ext uri="{FF2B5EF4-FFF2-40B4-BE49-F238E27FC236}">
                  <a16:creationId xmlns:a16="http://schemas.microsoft.com/office/drawing/2014/main" id="{623053DF-305C-4B67-921A-060C548F0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2" y="2108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76827" name="Object 27">
            <a:extLst>
              <a:ext uri="{FF2B5EF4-FFF2-40B4-BE49-F238E27FC236}">
                <a16:creationId xmlns:a16="http://schemas.microsoft.com/office/drawing/2014/main" id="{EDBDAE67-7BB1-49BC-B8F7-49D438899A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4652963"/>
          <a:ext cx="3016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652963"/>
                        <a:ext cx="3016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8" name="Object 28">
            <a:extLst>
              <a:ext uri="{FF2B5EF4-FFF2-40B4-BE49-F238E27FC236}">
                <a16:creationId xmlns:a16="http://schemas.microsoft.com/office/drawing/2014/main" id="{8F79730B-C706-4D78-8A63-F35F22F32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88" y="4689475"/>
          <a:ext cx="2381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4689475"/>
                        <a:ext cx="2381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9" name="Object 29">
            <a:extLst>
              <a:ext uri="{FF2B5EF4-FFF2-40B4-BE49-F238E27FC236}">
                <a16:creationId xmlns:a16="http://schemas.microsoft.com/office/drawing/2014/main" id="{54B7BDD6-249B-45FB-9366-EEF2935AB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4113213"/>
          <a:ext cx="2762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113213"/>
                        <a:ext cx="2762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0" name="Object 30">
            <a:extLst>
              <a:ext uri="{FF2B5EF4-FFF2-40B4-BE49-F238E27FC236}">
                <a16:creationId xmlns:a16="http://schemas.microsoft.com/office/drawing/2014/main" id="{440A0D12-E28F-47E8-A8CA-C872944C9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4724400"/>
          <a:ext cx="257175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9" imgW="152280" imgH="126720" progId="Equation.DSMT4">
                  <p:embed/>
                </p:oleObj>
              </mc:Choice>
              <mc:Fallback>
                <p:oleObj name="Equation" r:id="rId9" imgW="152280" imgH="1267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4724400"/>
                        <a:ext cx="257175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1" name="Object 31">
            <a:extLst>
              <a:ext uri="{FF2B5EF4-FFF2-40B4-BE49-F238E27FC236}">
                <a16:creationId xmlns:a16="http://schemas.microsoft.com/office/drawing/2014/main" id="{A1BCE741-4EB6-475E-9517-53990E069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52963"/>
          <a:ext cx="269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52963"/>
                        <a:ext cx="269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2" name="Object 32">
            <a:extLst>
              <a:ext uri="{FF2B5EF4-FFF2-40B4-BE49-F238E27FC236}">
                <a16:creationId xmlns:a16="http://schemas.microsoft.com/office/drawing/2014/main" id="{4C9D63D3-7960-4357-A112-5EF19F28C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3176588"/>
          <a:ext cx="227012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176588"/>
                        <a:ext cx="227012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3" name="Object 33">
            <a:extLst>
              <a:ext uri="{FF2B5EF4-FFF2-40B4-BE49-F238E27FC236}">
                <a16:creationId xmlns:a16="http://schemas.microsoft.com/office/drawing/2014/main" id="{06D3C8DC-090C-4900-A485-2316619B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6381750"/>
          <a:ext cx="2381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5" imgW="190440" imgH="203040" progId="Equation.DSMT4">
                  <p:embed/>
                </p:oleObj>
              </mc:Choice>
              <mc:Fallback>
                <p:oleObj name="Equation" r:id="rId15" imgW="190440" imgH="2030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6381750"/>
                        <a:ext cx="2381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4" name="Rectangle 34">
            <a:extLst>
              <a:ext uri="{FF2B5EF4-FFF2-40B4-BE49-F238E27FC236}">
                <a16:creationId xmlns:a16="http://schemas.microsoft.com/office/drawing/2014/main" id="{370F1F68-3485-4326-98EF-B8F7F134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376363"/>
            <a:ext cx="5534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إنطلاقا من المستقيم التمثيل البياني لدالة التآلفية ،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6835" name="Object 35">
            <a:extLst>
              <a:ext uri="{FF2B5EF4-FFF2-40B4-BE49-F238E27FC236}">
                <a16:creationId xmlns:a16="http://schemas.microsoft.com/office/drawing/2014/main" id="{9E7DE007-E05D-46A6-B1C3-60BBF9FCBA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341438"/>
          <a:ext cx="4667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341438"/>
                        <a:ext cx="4667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6" name="Rectangle 36">
            <a:extLst>
              <a:ext uri="{FF2B5EF4-FFF2-40B4-BE49-F238E27FC236}">
                <a16:creationId xmlns:a16="http://schemas.microsoft.com/office/drawing/2014/main" id="{78FB78CD-3FA6-4E4A-8D62-D39B7634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341438"/>
            <a:ext cx="1612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معامل توجيه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37" name="Rectangle 37">
            <a:extLst>
              <a:ext uri="{FF2B5EF4-FFF2-40B4-BE49-F238E27FC236}">
                <a16:creationId xmlns:a16="http://schemas.microsoft.com/office/drawing/2014/main" id="{58210160-F2AC-4DDB-8B7D-1E1D17B0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60575"/>
            <a:ext cx="1047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6838" name="Object 38">
            <a:extLst>
              <a:ext uri="{FF2B5EF4-FFF2-40B4-BE49-F238E27FC236}">
                <a16:creationId xmlns:a16="http://schemas.microsoft.com/office/drawing/2014/main" id="{937457BC-AB9E-40F9-9208-E23960D89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3775" y="1989138"/>
          <a:ext cx="3571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1989138"/>
                        <a:ext cx="3571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9" name="Rectangle 39">
            <a:extLst>
              <a:ext uri="{FF2B5EF4-FFF2-40B4-BE49-F238E27FC236}">
                <a16:creationId xmlns:a16="http://schemas.microsoft.com/office/drawing/2014/main" id="{B6F6A3CD-E3A1-480C-B5D4-9F71916E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2060575"/>
            <a:ext cx="2335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إلى المبدأ .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0" name="Rectangle 40">
            <a:extLst>
              <a:ext uri="{FF2B5EF4-FFF2-40B4-BE49-F238E27FC236}">
                <a16:creationId xmlns:a16="http://schemas.microsoft.com/office/drawing/2014/main" id="{94A652F9-EA2D-48D5-9181-9E5C40FF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2565400"/>
            <a:ext cx="2386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لاحظ الى المستقيم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1" name="Line 41">
            <a:extLst>
              <a:ext uri="{FF2B5EF4-FFF2-40B4-BE49-F238E27FC236}">
                <a16:creationId xmlns:a16="http://schemas.microsoft.com/office/drawing/2014/main" id="{EFA25381-8BEB-472A-8D74-4F58D06AB9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27200" y="2997200"/>
            <a:ext cx="2592388" cy="28797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6842" name="Object 42">
            <a:extLst>
              <a:ext uri="{FF2B5EF4-FFF2-40B4-BE49-F238E27FC236}">
                <a16:creationId xmlns:a16="http://schemas.microsoft.com/office/drawing/2014/main" id="{BEBAAFC6-E46C-40E1-B32B-9626CEB3D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5805488"/>
          <a:ext cx="4222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21" imgW="266400" imgH="253800" progId="Equation.DSMT4">
                  <p:embed/>
                </p:oleObj>
              </mc:Choice>
              <mc:Fallback>
                <p:oleObj name="Equation" r:id="rId21" imgW="266400" imgH="253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805488"/>
                        <a:ext cx="4222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3" name="AutoShape 43">
            <a:extLst>
              <a:ext uri="{FF2B5EF4-FFF2-40B4-BE49-F238E27FC236}">
                <a16:creationId xmlns:a16="http://schemas.microsoft.com/office/drawing/2014/main" id="{E0219E05-6BF1-4FFD-AE5B-04CC7D66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3357563"/>
            <a:ext cx="914400" cy="393700"/>
          </a:xfrm>
          <a:prstGeom prst="wedgeRoundRectCallout">
            <a:avLst>
              <a:gd name="adj1" fmla="val 69792"/>
              <a:gd name="adj2" fmla="val 28227"/>
              <a:gd name="adj3" fmla="val 16667"/>
            </a:avLst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b=2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4" name="Rectangle 44">
            <a:extLst>
              <a:ext uri="{FF2B5EF4-FFF2-40B4-BE49-F238E27FC236}">
                <a16:creationId xmlns:a16="http://schemas.microsoft.com/office/drawing/2014/main" id="{A3B93AD5-6A89-4D47-8AE6-B8022D68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3068638"/>
            <a:ext cx="2551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الترتيب الى المبدأ هو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5" name="Rectangle 45">
            <a:extLst>
              <a:ext uri="{FF2B5EF4-FFF2-40B4-BE49-F238E27FC236}">
                <a16:creationId xmlns:a16="http://schemas.microsoft.com/office/drawing/2014/main" id="{E7314452-EF04-4C1E-84C0-E1377A1A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3033713"/>
            <a:ext cx="763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b=2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6" name="Rectangle 46">
            <a:extLst>
              <a:ext uri="{FF2B5EF4-FFF2-40B4-BE49-F238E27FC236}">
                <a16:creationId xmlns:a16="http://schemas.microsoft.com/office/drawing/2014/main" id="{A916FA7A-DC3C-455D-AD91-8C30A04E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536950"/>
            <a:ext cx="29289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نتقدم بوحدة نحو اليمين ،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7" name="Rectangle 47">
            <a:extLst>
              <a:ext uri="{FF2B5EF4-FFF2-40B4-BE49-F238E27FC236}">
                <a16:creationId xmlns:a16="http://schemas.microsoft.com/office/drawing/2014/main" id="{A006FF12-49AF-441E-A662-DD41D8BC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4076700"/>
            <a:ext cx="4110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نحو الأسفل حتى نصل الى المستقيم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48" name="Rectangle 48">
            <a:extLst>
              <a:ext uri="{FF2B5EF4-FFF2-40B4-BE49-F238E27FC236}">
                <a16:creationId xmlns:a16="http://schemas.microsoft.com/office/drawing/2014/main" id="{9C6BDB36-4D88-4D7E-8A1E-36045365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573463"/>
            <a:ext cx="1017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ثم ننزل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6849" name="Object 49">
            <a:extLst>
              <a:ext uri="{FF2B5EF4-FFF2-40B4-BE49-F238E27FC236}">
                <a16:creationId xmlns:a16="http://schemas.microsoft.com/office/drawing/2014/main" id="{5C81A1DD-4778-4534-A049-840FBDB99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4076700"/>
          <a:ext cx="5318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23" imgW="266400" imgH="253800" progId="Equation.DSMT4">
                  <p:embed/>
                </p:oleObj>
              </mc:Choice>
              <mc:Fallback>
                <p:oleObj name="Equation" r:id="rId23" imgW="266400" imgH="253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076700"/>
                        <a:ext cx="5318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50" name="Line 50">
            <a:extLst>
              <a:ext uri="{FF2B5EF4-FFF2-40B4-BE49-F238E27FC236}">
                <a16:creationId xmlns:a16="http://schemas.microsoft.com/office/drawing/2014/main" id="{507A788E-F3E6-4586-9C37-92312660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463" y="3644900"/>
            <a:ext cx="431800" cy="3651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6851" name="Line 51">
            <a:extLst>
              <a:ext uri="{FF2B5EF4-FFF2-40B4-BE49-F238E27FC236}">
                <a16:creationId xmlns:a16="http://schemas.microsoft.com/office/drawing/2014/main" id="{742BB899-D245-4628-A8E3-61FF58F28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5263" y="3644900"/>
            <a:ext cx="36512" cy="46831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76852" name="Object 52">
            <a:extLst>
              <a:ext uri="{FF2B5EF4-FFF2-40B4-BE49-F238E27FC236}">
                <a16:creationId xmlns:a16="http://schemas.microsoft.com/office/drawing/2014/main" id="{A89C4CDD-938C-4442-B387-C834A72969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6225" y="3789363"/>
          <a:ext cx="265113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3789363"/>
                        <a:ext cx="265113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53" name="AutoShape 53">
            <a:extLst>
              <a:ext uri="{FF2B5EF4-FFF2-40B4-BE49-F238E27FC236}">
                <a16:creationId xmlns:a16="http://schemas.microsoft.com/office/drawing/2014/main" id="{4F3EBCE2-6936-4D98-B6EE-ED15E3C8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321050"/>
            <a:ext cx="1079500" cy="287338"/>
          </a:xfrm>
          <a:prstGeom prst="wedgeRoundRectCallout">
            <a:avLst>
              <a:gd name="adj1" fmla="val -54264"/>
              <a:gd name="adj2" fmla="val 115194"/>
              <a:gd name="adj3" fmla="val 16667"/>
            </a:avLst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a=-1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54" name="Rectangle 54">
            <a:extLst>
              <a:ext uri="{FF2B5EF4-FFF2-40B4-BE49-F238E27FC236}">
                <a16:creationId xmlns:a16="http://schemas.microsoft.com/office/drawing/2014/main" id="{5F84C625-2566-4E74-BCAB-376623C6F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850" y="5265738"/>
            <a:ext cx="565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إذن</a:t>
            </a:r>
            <a:endParaRPr lang="fr-FR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56" name="Rectangle 56">
            <a:extLst>
              <a:ext uri="{FF2B5EF4-FFF2-40B4-BE49-F238E27FC236}">
                <a16:creationId xmlns:a16="http://schemas.microsoft.com/office/drawing/2014/main" id="{037A0F82-9BEF-4C88-9975-6F935FE6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545013"/>
            <a:ext cx="862013" cy="519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a=-1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58" name="Rectangle 58">
            <a:extLst>
              <a:ext uri="{FF2B5EF4-FFF2-40B4-BE49-F238E27FC236}">
                <a16:creationId xmlns:a16="http://schemas.microsoft.com/office/drawing/2014/main" id="{A18725C7-EB2B-49D2-8DFE-C122F07FC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4545013"/>
            <a:ext cx="1473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ar-D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نحصل على</a:t>
            </a: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59" name="Rectangle 59">
            <a:extLst>
              <a:ext uri="{FF2B5EF4-FFF2-40B4-BE49-F238E27FC236}">
                <a16:creationId xmlns:a16="http://schemas.microsoft.com/office/drawing/2014/main" id="{05FF466F-981F-472A-AC23-9AA180E7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265738"/>
            <a:ext cx="3135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العبارة الجبرية للدالة هي :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6860" name="Object 60">
            <a:extLst>
              <a:ext uri="{FF2B5EF4-FFF2-40B4-BE49-F238E27FC236}">
                <a16:creationId xmlns:a16="http://schemas.microsoft.com/office/drawing/2014/main" id="{B85EAC91-AE9E-4350-8A4B-4C6007CF72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9313" y="6021388"/>
          <a:ext cx="23987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27" imgW="939600" imgH="253800" progId="Equation.DSMT4">
                  <p:embed/>
                </p:oleObj>
              </mc:Choice>
              <mc:Fallback>
                <p:oleObj name="Equation" r:id="rId27" imgW="939600" imgH="2538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6021388"/>
                        <a:ext cx="2398712" cy="522287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78" name="Rectangle 78">
            <a:extLst>
              <a:ext uri="{FF2B5EF4-FFF2-40B4-BE49-F238E27FC236}">
                <a16:creationId xmlns:a16="http://schemas.microsoft.com/office/drawing/2014/main" id="{1159D647-1A77-4F60-AD0F-A6F16343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060575"/>
            <a:ext cx="338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و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86" name="Rectangle 86">
            <a:extLst>
              <a:ext uri="{FF2B5EF4-FFF2-40B4-BE49-F238E27FC236}">
                <a16:creationId xmlns:a16="http://schemas.microsoft.com/office/drawing/2014/main" id="{CE40D380-3815-4873-87F3-30FC7E79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76363"/>
            <a:ext cx="13382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يمكن تعين</a:t>
            </a:r>
            <a:endParaRPr lang="fr-FR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87" name="Rectangle 87">
            <a:extLst>
              <a:ext uri="{FF2B5EF4-FFF2-40B4-BE49-F238E27FC236}">
                <a16:creationId xmlns:a16="http://schemas.microsoft.com/office/drawing/2014/main" id="{69C339AF-910C-46B2-86E2-5B805D78B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6521450"/>
            <a:ext cx="1512887" cy="336550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ar-DZ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إضغط هنا</a:t>
            </a:r>
            <a:endParaRPr lang="fr-FR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6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7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7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7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76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76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7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6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30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30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7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7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6" dur="50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7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7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7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7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  <p:bldP spid="76834" grpId="0"/>
      <p:bldP spid="76836" grpId="0"/>
      <p:bldP spid="76837" grpId="0"/>
      <p:bldP spid="76839" grpId="0"/>
      <p:bldP spid="76840" grpId="0"/>
      <p:bldP spid="76843" grpId="0" animBg="1"/>
      <p:bldP spid="76844" grpId="0"/>
      <p:bldP spid="76845" grpId="0"/>
      <p:bldP spid="76846" grpId="0"/>
      <p:bldP spid="76847" grpId="0"/>
      <p:bldP spid="76848" grpId="0"/>
      <p:bldP spid="76853" grpId="0" animBg="1"/>
      <p:bldP spid="76854" grpId="0"/>
      <p:bldP spid="76856" grpId="0" animBg="1"/>
      <p:bldP spid="76878" grpId="0"/>
      <p:bldP spid="76886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الدوال التآلفيةو الخطية</Template>
  <TotalTime>0</TotalTime>
  <Words>2832</Words>
  <Application>Microsoft Office PowerPoint</Application>
  <PresentationFormat>Affichage à l'écran (4:3)</PresentationFormat>
  <Paragraphs>1226</Paragraphs>
  <Slides>45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Arial</vt:lpstr>
      <vt:lpstr>Times New Roman</vt:lpstr>
      <vt:lpstr>Wingdings</vt:lpstr>
      <vt:lpstr>Verdana</vt:lpstr>
      <vt:lpstr>Modèle par défaut</vt:lpstr>
      <vt:lpstr>MathType 6.0 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hocine</dc:creator>
  <cp:keywords>p48 physique relizane www.physique48.org</cp:keywords>
  <cp:lastModifiedBy>hocine</cp:lastModifiedBy>
  <cp:revision>1</cp:revision>
  <cp:lastPrinted>1601-01-01T00:00:00Z</cp:lastPrinted>
  <dcterms:created xsi:type="dcterms:W3CDTF">2019-08-12T12:15:32Z</dcterms:created>
  <dcterms:modified xsi:type="dcterms:W3CDTF">2019-08-12T12:16:10Z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